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2" r:id="rId2"/>
    <p:sldMasterId id="2147484019" r:id="rId3"/>
  </p:sldMasterIdLst>
  <p:notesMasterIdLst>
    <p:notesMasterId r:id="rId30"/>
  </p:notesMasterIdLst>
  <p:sldIdLst>
    <p:sldId id="643" r:id="rId4"/>
    <p:sldId id="644" r:id="rId5"/>
    <p:sldId id="629" r:id="rId6"/>
    <p:sldId id="630" r:id="rId7"/>
    <p:sldId id="631" r:id="rId8"/>
    <p:sldId id="619" r:id="rId9"/>
    <p:sldId id="620" r:id="rId10"/>
    <p:sldId id="621" r:id="rId11"/>
    <p:sldId id="622" r:id="rId12"/>
    <p:sldId id="623" r:id="rId13"/>
    <p:sldId id="624" r:id="rId14"/>
    <p:sldId id="625" r:id="rId15"/>
    <p:sldId id="626" r:id="rId16"/>
    <p:sldId id="627" r:id="rId17"/>
    <p:sldId id="628" r:id="rId18"/>
    <p:sldId id="632" r:id="rId19"/>
    <p:sldId id="633" r:id="rId20"/>
    <p:sldId id="634" r:id="rId21"/>
    <p:sldId id="635" r:id="rId22"/>
    <p:sldId id="636" r:id="rId23"/>
    <p:sldId id="637" r:id="rId24"/>
    <p:sldId id="638" r:id="rId25"/>
    <p:sldId id="639" r:id="rId26"/>
    <p:sldId id="640" r:id="rId27"/>
    <p:sldId id="641" r:id="rId28"/>
    <p:sldId id="642" r:id="rId29"/>
  </p:sldIdLst>
  <p:sldSz cx="9144000" cy="6858000" type="screen4x3"/>
  <p:notesSz cx="7099300" cy="10234613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b="1" i="1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i="1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i="1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i="1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i="1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b="1" i="1"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b="1" i="1"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b="1" i="1"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b="1" i="1"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1C1C1C"/>
    <a:srgbClr val="080808"/>
    <a:srgbClr val="C02500"/>
    <a:srgbClr val="FF0000"/>
    <a:srgbClr val="0000CC"/>
    <a:srgbClr val="CC0000"/>
    <a:srgbClr val="FF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10" y="-96"/>
      </p:cViewPr>
      <p:guideLst>
        <p:guide orient="horz" pos="3793"/>
        <p:guide orient="horz" pos="218"/>
        <p:guide orient="horz" pos="4070"/>
        <p:guide orient="horz" pos="119"/>
        <p:guide pos="5465"/>
        <p:guide pos="2926"/>
        <p:guide pos="2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buFont typeface="Arial" charset="0"/>
              <a:buNone/>
              <a:defRPr sz="1300" b="0">
                <a:ea typeface="华文细黑" pitchFamily="2" charset="-122"/>
              </a:defRPr>
            </a:lvl1pPr>
          </a:lstStyle>
          <a:p>
            <a:endParaRPr lang="en-US" altLang="zh-CN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buFont typeface="Arial" charset="0"/>
              <a:buNone/>
              <a:defRPr sz="1300" b="0">
                <a:ea typeface="华文细黑" pitchFamily="2" charset="-122"/>
              </a:defRPr>
            </a:lvl1pPr>
          </a:lstStyle>
          <a:p>
            <a:endParaRPr lang="en-US" altLang="zh-CN"/>
          </a:p>
        </p:txBody>
      </p:sp>
      <p:sp>
        <p:nvSpPr>
          <p:cNvPr id="30724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buFont typeface="Arial" charset="0"/>
              <a:buNone/>
              <a:defRPr sz="1300" b="0">
                <a:ea typeface="华文细黑" pitchFamily="2" charset="-122"/>
              </a:defRPr>
            </a:lvl1pPr>
          </a:lstStyle>
          <a:p>
            <a:endParaRPr lang="en-US" altLang="zh-CN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buFont typeface="Arial" charset="0"/>
              <a:buNone/>
              <a:defRPr sz="1300" b="0">
                <a:ea typeface="华文细黑" pitchFamily="2" charset="-122"/>
              </a:defRPr>
            </a:lvl1pPr>
          </a:lstStyle>
          <a:p>
            <a:fld id="{7FD3C2FB-04E7-4475-841C-29524B9591BB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4638" y="188913"/>
            <a:ext cx="2051050" cy="611981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68313" y="188913"/>
            <a:ext cx="6003925" cy="611981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07375" cy="57467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68313" y="1125538"/>
            <a:ext cx="8207375" cy="5183187"/>
          </a:xfrm>
        </p:spPr>
        <p:txBody>
          <a:bodyPr/>
          <a:lstStyle/>
          <a:p>
            <a:pPr lvl="0"/>
            <a:endParaRPr lang="zh-CN" altLang="en-US" noProof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标题和图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07375" cy="57467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表占位符 2"/>
          <p:cNvSpPr>
            <a:spLocks noGrp="1"/>
          </p:cNvSpPr>
          <p:nvPr>
            <p:ph type="chart" idx="1"/>
          </p:nvPr>
        </p:nvSpPr>
        <p:spPr>
          <a:xfrm>
            <a:off x="468313" y="1125538"/>
            <a:ext cx="8207375" cy="5183187"/>
          </a:xfrm>
        </p:spPr>
        <p:txBody>
          <a:bodyPr/>
          <a:lstStyle/>
          <a:p>
            <a:pPr lvl="0"/>
            <a:endParaRPr lang="zh-CN" altLang="en-US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标题和图示或组织结构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07375" cy="57467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SmartArt 占位符 2"/>
          <p:cNvSpPr>
            <a:spLocks noGrp="1"/>
          </p:cNvSpPr>
          <p:nvPr>
            <p:ph type="dgm" idx="1"/>
          </p:nvPr>
        </p:nvSpPr>
        <p:spPr>
          <a:xfrm>
            <a:off x="468313" y="1125538"/>
            <a:ext cx="8207375" cy="5183187"/>
          </a:xfrm>
        </p:spPr>
        <p:txBody>
          <a:bodyPr/>
          <a:lstStyle/>
          <a:p>
            <a:pPr lvl="0"/>
            <a:endParaRPr lang="zh-CN" altLang="en-US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465E54-2BA3-4C0D-92AA-A21B0EA5250A}" type="datetime1">
              <a:rPr lang="zh-CN" altLang="en-US"/>
              <a:pPr/>
              <a:t>2014/8/12</a:t>
            </a:fld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267703-07EF-4D42-86CB-5E41ED442889}" type="slidenum">
              <a:rPr lang="zh-CN" altLang="en-US"/>
              <a:pPr/>
              <a:t>‹#›</a:t>
            </a:fld>
            <a:endParaRPr lang="zh-CN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ACBFD1-1C91-4BBF-AEAB-31F0FB42AAE1}" type="datetime1">
              <a:rPr lang="zh-CN" altLang="en-US"/>
              <a:pPr/>
              <a:t>2014/8/12</a:t>
            </a:fld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5332D1-64DF-4CBA-B58D-2B9F67F1E46B}" type="slidenum">
              <a:rPr lang="zh-CN" altLang="en-US"/>
              <a:pPr/>
              <a:t>‹#›</a:t>
            </a:fld>
            <a:endParaRPr lang="zh-CN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659160-9DD5-4FD6-BF7E-17623517DEFB}" type="datetime1">
              <a:rPr lang="zh-CN" altLang="en-US"/>
              <a:pPr/>
              <a:t>2014/8/12</a:t>
            </a:fld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E0B3B9-6453-4539-AC9A-6EBF10F65D22}" type="slidenum">
              <a:rPr lang="zh-CN" altLang="en-US"/>
              <a:pPr/>
              <a:t>‹#›</a:t>
            </a:fld>
            <a:endParaRPr lang="zh-CN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BAB208-11EC-4C05-997C-C7F9BEB0991B}" type="datetime1">
              <a:rPr lang="zh-CN" altLang="en-US"/>
              <a:pPr/>
              <a:t>2014/8/12</a:t>
            </a:fld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34012F-7DF0-4A3D-9604-C8ECE1C8B62E}" type="slidenum">
              <a:rPr lang="zh-CN" altLang="en-US"/>
              <a:pPr/>
              <a:t>‹#›</a:t>
            </a:fld>
            <a:endParaRPr lang="zh-CN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6642E4-6B0C-49DB-9DDC-1B14103800B7}" type="datetime1">
              <a:rPr lang="zh-CN" altLang="en-US"/>
              <a:pPr/>
              <a:t>2014/8/12</a:t>
            </a:fld>
            <a:endParaRPr lang="zh-CN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6901BB-70BB-4B95-ABA8-E3ED8AF99D26}" type="slidenum">
              <a:rPr lang="zh-CN" altLang="en-US"/>
              <a:pPr/>
              <a:t>‹#›</a:t>
            </a:fld>
            <a:endParaRPr lang="zh-CN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DECD97-DC16-4154-AD42-2B556B39A206}" type="datetime1">
              <a:rPr lang="zh-CN" altLang="en-US"/>
              <a:pPr/>
              <a:t>2014/8/12</a:t>
            </a:fld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B7F581-66C6-455C-BEC2-46A674EDBADD}" type="slidenum">
              <a:rPr lang="zh-CN" altLang="en-US"/>
              <a:pPr/>
              <a:t>‹#›</a:t>
            </a:fld>
            <a:endParaRPr lang="zh-CN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109480-297C-4860-B4EB-5BCCD7D3B033}" type="datetime1">
              <a:rPr lang="zh-CN" altLang="en-US"/>
              <a:pPr/>
              <a:t>2014/8/12</a:t>
            </a:fld>
            <a:endParaRPr lang="zh-CN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B3B3C5-D0EA-4A7A-B5F2-A3B1011D85FC}" type="slidenum">
              <a:rPr lang="zh-CN" altLang="en-US"/>
              <a:pPr/>
              <a:t>‹#›</a:t>
            </a:fld>
            <a:endParaRPr lang="zh-CN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7FFD9B-1F81-4063-9D32-BCB631F8A137}" type="datetime1">
              <a:rPr lang="zh-CN" altLang="en-US"/>
              <a:pPr/>
              <a:t>2014/8/12</a:t>
            </a:fld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453872-360E-4057-8FEE-AB72AE5ACF97}" type="slidenum">
              <a:rPr lang="zh-CN" altLang="en-US"/>
              <a:pPr/>
              <a:t>‹#›</a:t>
            </a:fld>
            <a:endParaRPr lang="zh-CN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2F07AA-E89D-4E93-835D-0FD7B15F43D4}" type="datetime1">
              <a:rPr lang="zh-CN" altLang="en-US"/>
              <a:pPr/>
              <a:t>2014/8/12</a:t>
            </a:fld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4A2B9C-ADFC-4853-9BC2-ABA5455B1DFA}" type="slidenum">
              <a:rPr lang="zh-CN" altLang="en-US"/>
              <a:pPr/>
              <a:t>‹#›</a:t>
            </a:fld>
            <a:endParaRPr lang="zh-CN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FBB47F-EF9D-45EB-B423-078509506185}" type="datetime1">
              <a:rPr lang="zh-CN" altLang="en-US"/>
              <a:pPr/>
              <a:t>2014/8/12</a:t>
            </a:fld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508F50-6BCE-4339-9B5E-7FEE5F23586F}" type="slidenum">
              <a:rPr lang="zh-CN" altLang="en-US"/>
              <a:pPr/>
              <a:t>‹#›</a:t>
            </a:fld>
            <a:endParaRPr lang="zh-CN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46A5F3-61D0-4A56-BA7C-41C073A9ED28}" type="datetime1">
              <a:rPr lang="zh-CN" altLang="en-US"/>
              <a:pPr/>
              <a:t>2014/8/12</a:t>
            </a:fld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60DAD9-07AA-476C-A8EE-834C96432A5B}" type="slidenum">
              <a:rPr lang="zh-CN" altLang="en-US"/>
              <a:pPr/>
              <a:t>‹#›</a:t>
            </a:fld>
            <a:endParaRPr lang="zh-CN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68313" y="1125538"/>
            <a:ext cx="4027487" cy="5183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4027488" cy="5183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4638" y="188913"/>
            <a:ext cx="2051050" cy="611981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68313" y="188913"/>
            <a:ext cx="6003925" cy="611981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68313" y="1125538"/>
            <a:ext cx="4027487" cy="5183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4027488" cy="5183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6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Font typeface="Arial" charset="0"/>
              <a:buNone/>
            </a:pPr>
            <a:endParaRPr lang="zh-CN" altLang="en-US">
              <a:ea typeface="华文细黑" pitchFamily="2" charset="-122"/>
            </a:endParaRPr>
          </a:p>
        </p:txBody>
      </p:sp>
      <p:sp>
        <p:nvSpPr>
          <p:cNvPr id="1027" name="Rectangle 3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207375" cy="518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/>
              <a:t>单击此处编辑母版文本样式</a:t>
            </a:r>
          </a:p>
          <a:p>
            <a:pPr lvl="1"/>
            <a:r>
              <a:rPr lang="zh-CN" altLang="zh-CN" smtClean="0"/>
              <a:t>第二级</a:t>
            </a:r>
          </a:p>
          <a:p>
            <a:pPr lvl="2"/>
            <a:r>
              <a:rPr lang="zh-CN" altLang="zh-CN" smtClean="0"/>
              <a:t>第三级</a:t>
            </a:r>
          </a:p>
          <a:p>
            <a:pPr lvl="3"/>
            <a:r>
              <a:rPr lang="zh-CN" altLang="zh-CN" smtClean="0"/>
              <a:t>第四级</a:t>
            </a:r>
          </a:p>
        </p:txBody>
      </p:sp>
      <p:sp>
        <p:nvSpPr>
          <p:cNvPr id="1028" name="Rectangle 27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88913"/>
            <a:ext cx="8207375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/>
              <a:t>单击此处编辑母版标题样式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3851275" y="6524625"/>
            <a:ext cx="1439863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buFont typeface="Arial" charset="0"/>
              <a:buNone/>
            </a:pPr>
            <a:r>
              <a:rPr lang="de-DE" altLang="en-US" sz="1000">
                <a:ea typeface="华文细黑" pitchFamily="2" charset="-122"/>
              </a:rPr>
              <a:t>Page </a:t>
            </a:r>
            <a:r>
              <a:rPr lang="de-DE" altLang="en-US" sz="1000">
                <a:ea typeface="华文细黑" pitchFamily="2" charset="-122"/>
                <a:sym typeface="MS UI Gothic" pitchFamily="34" charset="-128"/>
              </a:rPr>
              <a:t></a:t>
            </a:r>
            <a:r>
              <a:rPr lang="de-DE" altLang="en-US" sz="1000">
                <a:ea typeface="华文细黑" pitchFamily="2" charset="-122"/>
              </a:rPr>
              <a:t> </a:t>
            </a:r>
            <a:fld id="{0D5DC613-21C8-4C18-ACFA-5A9536068A93}" type="slidenum">
              <a:rPr lang="zh-CN" altLang="en-US" sz="1000">
                <a:ea typeface="华文细黑" pitchFamily="2" charset="-122"/>
              </a:rPr>
              <a:pPr algn="ctr" eaLnBrk="0" hangingPunct="0">
                <a:buFont typeface="Arial" charset="0"/>
                <a:buNone/>
              </a:pPr>
              <a:t>‹#›</a:t>
            </a:fld>
            <a:endParaRPr lang="en-US" altLang="zh-CN" sz="1000">
              <a:ea typeface="华文细黑" pitchFamily="2" charset="-122"/>
            </a:endParaRPr>
          </a:p>
        </p:txBody>
      </p:sp>
      <p:sp>
        <p:nvSpPr>
          <p:cNvPr id="1030" name="Rectangle 7"/>
          <p:cNvSpPr>
            <a:spLocks noChangeArrowheads="1"/>
          </p:cNvSpPr>
          <p:nvPr/>
        </p:nvSpPr>
        <p:spPr bwMode="auto">
          <a:xfrm>
            <a:off x="468313" y="260350"/>
            <a:ext cx="1389062" cy="3492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DDDDD"/>
              </a:gs>
            </a:gsLst>
            <a:lin ang="0" scaled="1"/>
          </a:gradFill>
          <a:ln w="9525">
            <a:solidFill>
              <a:srgbClr val="969696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buFont typeface="Arial" charset="0"/>
              <a:buNone/>
            </a:pPr>
            <a:r>
              <a:rPr lang="de-DE" altLang="en-US" sz="1400">
                <a:ea typeface="华文细黑" pitchFamily="2" charset="-122"/>
              </a:rPr>
              <a:t>LOGO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  <p:sldLayoutId id="2147484031" r:id="rId12"/>
    <p:sldLayoutId id="2147484032" r:id="rId13"/>
    <p:sldLayoutId id="214748403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itchFamily="34" charset="0"/>
          <a:ea typeface="黑体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itchFamily="34" charset="0"/>
          <a:ea typeface="黑体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itchFamily="34" charset="0"/>
          <a:ea typeface="黑体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itchFamily="34" charset="0"/>
          <a:ea typeface="黑体" pitchFamily="49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itchFamily="34" charset="0"/>
          <a:ea typeface="黑体" pitchFamily="49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itchFamily="34" charset="0"/>
          <a:ea typeface="黑体" pitchFamily="49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itchFamily="34" charset="0"/>
          <a:ea typeface="黑体" pitchFamily="49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itchFamily="34" charset="0"/>
          <a:ea typeface="黑体" pitchFamily="49" charset="-122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1600" b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1400" b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Font typeface="Arial" charset="0"/>
              <a:buNone/>
            </a:pPr>
            <a:endParaRPr lang="zh-CN" altLang="en-US">
              <a:ea typeface="华文细黑" pitchFamily="2" charset="-122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/>
              <a:t>单击此处编辑母版标题样式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/>
              <a:t>单击此处编辑母版文本样式</a:t>
            </a:r>
          </a:p>
          <a:p>
            <a:pPr lvl="1"/>
            <a:r>
              <a:rPr lang="zh-CN" altLang="zh-CN" smtClean="0"/>
              <a:t>第二级</a:t>
            </a:r>
          </a:p>
          <a:p>
            <a:pPr lvl="2"/>
            <a:r>
              <a:rPr lang="zh-CN" altLang="zh-CN" smtClean="0"/>
              <a:t>第三级</a:t>
            </a:r>
          </a:p>
          <a:p>
            <a:pPr lvl="3"/>
            <a:r>
              <a:rPr lang="zh-CN" altLang="zh-CN" smtClean="0"/>
              <a:t>第四级</a:t>
            </a:r>
          </a:p>
          <a:p>
            <a:pPr lvl="4"/>
            <a:r>
              <a:rPr lang="zh-CN" altLang="zh-CN" smtClean="0"/>
              <a:t>第五级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buFont typeface="Arial" charset="0"/>
              <a:buNone/>
              <a:defRPr sz="1400" b="0">
                <a:ea typeface="华文细黑" pitchFamily="2" charset="-122"/>
              </a:defRPr>
            </a:lvl1pPr>
          </a:lstStyle>
          <a:p>
            <a:fld id="{C9DB684D-B5E6-454D-8532-571B67AE0F6B}" type="datetime1">
              <a:rPr lang="zh-CN" altLang="en-US"/>
              <a:pPr/>
              <a:t>2014/8/12</a:t>
            </a:fld>
            <a:endParaRPr lang="zh-CN" alt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buFont typeface="Arial" charset="0"/>
              <a:buNone/>
              <a:defRPr sz="1400" b="0">
                <a:ea typeface="华文细黑" pitchFamily="2" charset="-122"/>
              </a:defRPr>
            </a:lvl1pPr>
          </a:lstStyle>
          <a:p>
            <a:fld id="{7B1291FE-DE7A-4334-B14A-F95FC55A68BF}" type="slidenum">
              <a:rPr lang="zh-CN" altLang="en-US"/>
              <a:pPr/>
              <a:t>‹#›</a:t>
            </a:fld>
            <a:endParaRPr lang="zh-CN" alt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buFont typeface="Arial" charset="0"/>
              <a:buNone/>
              <a:defRPr sz="1400" b="0">
                <a:ea typeface="华文细黑" pitchFamily="2" charset="-122"/>
              </a:defRPr>
            </a:lvl1pPr>
          </a:lstStyle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34" charset="0"/>
          <a:ea typeface="黑体" pitchFamily="49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34" charset="0"/>
          <a:ea typeface="黑体" pitchFamily="49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34" charset="0"/>
          <a:ea typeface="黑体" pitchFamily="49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34" charset="0"/>
          <a:ea typeface="黑体" pitchFamily="49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34" charset="0"/>
          <a:ea typeface="黑体" pitchFamily="49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34" charset="0"/>
          <a:ea typeface="黑体" pitchFamily="49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34" charset="0"/>
          <a:ea typeface="黑体" pitchFamily="49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34" charset="0"/>
          <a:ea typeface="黑体" pitchFamily="49" charset="-122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1600" b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1400" b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Font typeface="Arial" charset="0"/>
              <a:buNone/>
            </a:pPr>
            <a:endParaRPr lang="zh-CN" altLang="en-US">
              <a:ea typeface="华文细黑" pitchFamily="2" charset="-122"/>
            </a:endParaRPr>
          </a:p>
        </p:txBody>
      </p:sp>
      <p:sp>
        <p:nvSpPr>
          <p:cNvPr id="3075" name="Rectangle 5"/>
          <p:cNvSpPr txBox="1">
            <a:spLocks noChangeArrowheads="1"/>
          </p:cNvSpPr>
          <p:nvPr/>
        </p:nvSpPr>
        <p:spPr bwMode="auto">
          <a:xfrm>
            <a:off x="468313" y="6092825"/>
            <a:ext cx="2338387" cy="765175"/>
          </a:xfrm>
          <a:prstGeom prst="rect">
            <a:avLst/>
          </a:prstGeom>
          <a:noFill/>
          <a:ln>
            <a:noFill/>
          </a:ln>
          <a:extLst/>
        </p:spPr>
        <p:txBody>
          <a:bodyPr lIns="0" rIns="0"/>
          <a:lstStyle/>
          <a:p>
            <a:pPr eaLnBrk="0" hangingPunct="0">
              <a:spcBef>
                <a:spcPct val="60000"/>
              </a:spcBef>
              <a:buClr>
                <a:schemeClr val="accent1"/>
              </a:buClr>
              <a:buFont typeface="Arial" charset="0"/>
              <a:buNone/>
            </a:pPr>
            <a:r>
              <a:rPr lang="zh-CN" altLang="en-US" sz="1400" b="0">
                <a:solidFill>
                  <a:schemeClr val="bg1"/>
                </a:solidFill>
                <a:ea typeface="华文细黑" pitchFamily="2" charset="-122"/>
              </a:rPr>
              <a:t>由</a:t>
            </a:r>
            <a:r>
              <a:rPr lang="en-US" altLang="zh-CN" sz="1400" b="0">
                <a:solidFill>
                  <a:schemeClr val="bg1"/>
                </a:solidFill>
                <a:ea typeface="华文细黑" pitchFamily="2" charset="-122"/>
              </a:rPr>
              <a:t>NordriDesign</a:t>
            </a:r>
            <a:r>
              <a:rPr lang="zh-CN" altLang="en-US" sz="1400" b="0">
                <a:solidFill>
                  <a:schemeClr val="bg1"/>
                </a:solidFill>
                <a:ea typeface="华文细黑" pitchFamily="2" charset="-122"/>
              </a:rPr>
              <a:t>™提供</a:t>
            </a:r>
          </a:p>
          <a:p>
            <a:pPr eaLnBrk="0" hangingPunct="0">
              <a:buClr>
                <a:schemeClr val="accent1"/>
              </a:buClr>
              <a:buFont typeface="Arial" charset="0"/>
              <a:buNone/>
            </a:pPr>
            <a:r>
              <a:rPr lang="en-US" altLang="zh-CN" sz="1400" b="0">
                <a:solidFill>
                  <a:schemeClr val="bg1"/>
                </a:solidFill>
                <a:ea typeface="华文细黑" pitchFamily="2" charset="-122"/>
              </a:rPr>
              <a:t>www.nordridesign.com</a:t>
            </a:r>
            <a:endParaRPr lang="en-US" altLang="en-US" sz="1400" b="0" noProof="1">
              <a:solidFill>
                <a:schemeClr val="bg1"/>
              </a:solidFill>
              <a:ea typeface="华文细黑" pitchFamily="2" charset="-122"/>
            </a:endParaRPr>
          </a:p>
        </p:txBody>
      </p:sp>
      <p:sp>
        <p:nvSpPr>
          <p:cNvPr id="3076" name="Rectangle 3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207375" cy="518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/>
              <a:t>单击此处编辑母版文本样式</a:t>
            </a:r>
          </a:p>
          <a:p>
            <a:pPr lvl="1"/>
            <a:r>
              <a:rPr lang="zh-CN" altLang="zh-CN" smtClean="0"/>
              <a:t>第二级</a:t>
            </a:r>
          </a:p>
          <a:p>
            <a:pPr lvl="2"/>
            <a:r>
              <a:rPr lang="zh-CN" altLang="zh-CN" smtClean="0"/>
              <a:t>第三级</a:t>
            </a:r>
          </a:p>
          <a:p>
            <a:pPr lvl="3"/>
            <a:r>
              <a:rPr lang="zh-CN" altLang="zh-CN" smtClean="0"/>
              <a:t>第四级</a:t>
            </a:r>
          </a:p>
        </p:txBody>
      </p:sp>
      <p:sp>
        <p:nvSpPr>
          <p:cNvPr id="3077" name="Rectangle 27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88913"/>
            <a:ext cx="8207375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/>
              <a:t>单击此处编辑母版标题样式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itchFamily="34" charset="0"/>
          <a:ea typeface="黑体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itchFamily="34" charset="0"/>
          <a:ea typeface="黑体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itchFamily="34" charset="0"/>
          <a:ea typeface="黑体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itchFamily="34" charset="0"/>
          <a:ea typeface="黑体" pitchFamily="49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itchFamily="34" charset="0"/>
          <a:ea typeface="黑体" pitchFamily="49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itchFamily="34" charset="0"/>
          <a:ea typeface="黑体" pitchFamily="49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itchFamily="34" charset="0"/>
          <a:ea typeface="黑体" pitchFamily="49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itchFamily="34" charset="0"/>
          <a:ea typeface="黑体" pitchFamily="49" charset="-122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1600" b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1400" b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6" descr="未标题-2 拷贝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0"/>
            <a:ext cx="17145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 Box 24"/>
          <p:cNvSpPr txBox="1">
            <a:spLocks noChangeArrowheads="1"/>
          </p:cNvSpPr>
          <p:nvPr/>
        </p:nvSpPr>
        <p:spPr bwMode="auto">
          <a:xfrm>
            <a:off x="1482725" y="4494213"/>
            <a:ext cx="2447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en-US" altLang="zh-CN" sz="2000">
                <a:solidFill>
                  <a:schemeClr val="bg1"/>
                </a:solidFill>
                <a:ea typeface="微软雅黑" pitchFamily="34" charset="-122"/>
              </a:rPr>
              <a:t>FXOS Module </a:t>
            </a:r>
            <a:endParaRPr lang="zh-CN" altLang="en-US" sz="20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4100" name="Text Box 24"/>
          <p:cNvSpPr txBox="1">
            <a:spLocks noChangeArrowheads="1"/>
          </p:cNvSpPr>
          <p:nvPr/>
        </p:nvSpPr>
        <p:spPr bwMode="auto">
          <a:xfrm>
            <a:off x="5740400" y="1757363"/>
            <a:ext cx="28797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Interface:</a:t>
            </a:r>
          </a:p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2xRJ11</a:t>
            </a:r>
            <a:r>
              <a:rPr lang="zh-CN" altLang="en-US" sz="1600">
                <a:solidFill>
                  <a:schemeClr val="bg1"/>
                </a:solidFill>
                <a:ea typeface="微软雅黑" pitchFamily="34" charset="-122"/>
              </a:rPr>
              <a:t> </a:t>
            </a: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Ports, 1FXO+1FXS </a:t>
            </a:r>
            <a:endParaRPr lang="zh-CN" altLang="en-US" sz="16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4101" name="Text Box 24"/>
          <p:cNvSpPr txBox="1">
            <a:spLocks noChangeArrowheads="1"/>
          </p:cNvSpPr>
          <p:nvPr/>
        </p:nvSpPr>
        <p:spPr bwMode="auto">
          <a:xfrm>
            <a:off x="5724525" y="4797425"/>
            <a:ext cx="2447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Special Function:</a:t>
            </a:r>
          </a:p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FXO to FXS Lifeline</a:t>
            </a:r>
            <a:endParaRPr lang="en-US" altLang="zh-CN" sz="2000">
              <a:solidFill>
                <a:schemeClr val="bg1"/>
              </a:solidFill>
              <a:ea typeface="微软雅黑" pitchFamily="34" charset="-122"/>
            </a:endParaRPr>
          </a:p>
        </p:txBody>
      </p:sp>
      <p:pic>
        <p:nvPicPr>
          <p:cNvPr id="41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1038" y="809625"/>
            <a:ext cx="7781925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图片 6" descr="未标题-2 拷贝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0"/>
            <a:ext cx="17145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内容占位符 5" descr="4FXS-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908050"/>
            <a:ext cx="54197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16" name="Group 3"/>
          <p:cNvGrpSpPr>
            <a:grpSpLocks/>
          </p:cNvGrpSpPr>
          <p:nvPr/>
        </p:nvGrpSpPr>
        <p:grpSpPr bwMode="auto">
          <a:xfrm>
            <a:off x="1347788" y="4111625"/>
            <a:ext cx="2447925" cy="695325"/>
            <a:chOff x="0" y="0"/>
            <a:chExt cx="1620" cy="380"/>
          </a:xfrm>
        </p:grpSpPr>
        <p:sp>
          <p:nvSpPr>
            <p:cNvPr id="13328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50385 w 686"/>
                <a:gd name="T1" fmla="*/ 9809 h 161"/>
                <a:gd name="T2" fmla="*/ 48607 w 686"/>
                <a:gd name="T3" fmla="*/ 11794 h 161"/>
                <a:gd name="T4" fmla="*/ 1778 w 686"/>
                <a:gd name="T5" fmla="*/ 11794 h 161"/>
                <a:gd name="T6" fmla="*/ 0 w 686"/>
                <a:gd name="T7" fmla="*/ 9809 h 161"/>
                <a:gd name="T8" fmla="*/ 0 w 686"/>
                <a:gd name="T9" fmla="*/ 1983 h 161"/>
                <a:gd name="T10" fmla="*/ 1778 w 686"/>
                <a:gd name="T11" fmla="*/ 0 h 161"/>
                <a:gd name="T12" fmla="*/ 48607 w 686"/>
                <a:gd name="T13" fmla="*/ 0 h 161"/>
                <a:gd name="T14" fmla="*/ 50385 w 686"/>
                <a:gd name="T15" fmla="*/ 1983 h 161"/>
                <a:gd name="T16" fmla="*/ 50385 w 686"/>
                <a:gd name="T17" fmla="*/ 9809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9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49329 w 679"/>
                <a:gd name="T1" fmla="*/ 8887 h 144"/>
                <a:gd name="T2" fmla="*/ 47576 w 679"/>
                <a:gd name="T3" fmla="*/ 10571 h 144"/>
                <a:gd name="T4" fmla="*/ 1661 w 679"/>
                <a:gd name="T5" fmla="*/ 10571 h 144"/>
                <a:gd name="T6" fmla="*/ 0 w 679"/>
                <a:gd name="T7" fmla="*/ 8887 h 144"/>
                <a:gd name="T8" fmla="*/ 0 w 679"/>
                <a:gd name="T9" fmla="*/ 1778 h 144"/>
                <a:gd name="T10" fmla="*/ 1661 w 679"/>
                <a:gd name="T11" fmla="*/ 0 h 144"/>
                <a:gd name="T12" fmla="*/ 47576 w 679"/>
                <a:gd name="T13" fmla="*/ 0 h 144"/>
                <a:gd name="T14" fmla="*/ 49329 w 679"/>
                <a:gd name="T15" fmla="*/ 1778 h 144"/>
                <a:gd name="T16" fmla="*/ 49329 w 679"/>
                <a:gd name="T17" fmla="*/ 888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0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45640 w 667"/>
                <a:gd name="T1" fmla="*/ 7951 h 131"/>
                <a:gd name="T2" fmla="*/ 44052 w 667"/>
                <a:gd name="T3" fmla="*/ 9570 h 131"/>
                <a:gd name="T4" fmla="*/ 1588 w 667"/>
                <a:gd name="T5" fmla="*/ 9570 h 131"/>
                <a:gd name="T6" fmla="*/ 0 w 667"/>
                <a:gd name="T7" fmla="*/ 7951 h 131"/>
                <a:gd name="T8" fmla="*/ 0 w 667"/>
                <a:gd name="T9" fmla="*/ 1613 h 131"/>
                <a:gd name="T10" fmla="*/ 1588 w 667"/>
                <a:gd name="T11" fmla="*/ 0 h 131"/>
                <a:gd name="T12" fmla="*/ 44052 w 667"/>
                <a:gd name="T13" fmla="*/ 0 h 131"/>
                <a:gd name="T14" fmla="*/ 45640 w 667"/>
                <a:gd name="T15" fmla="*/ 1613 h 131"/>
                <a:gd name="T16" fmla="*/ 45640 w 667"/>
                <a:gd name="T17" fmla="*/ 7951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17" name="Text Box 24"/>
          <p:cNvSpPr txBox="1">
            <a:spLocks noChangeArrowheads="1"/>
          </p:cNvSpPr>
          <p:nvPr/>
        </p:nvSpPr>
        <p:spPr bwMode="auto">
          <a:xfrm>
            <a:off x="1347788" y="4225925"/>
            <a:ext cx="2447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en-US" altLang="zh-CN" sz="2000">
                <a:solidFill>
                  <a:schemeClr val="bg1"/>
                </a:solidFill>
                <a:ea typeface="微软雅黑" pitchFamily="34" charset="-122"/>
              </a:rPr>
              <a:t>4FXS</a:t>
            </a:r>
            <a:r>
              <a:rPr lang="zh-CN" altLang="en-US" sz="2000">
                <a:solidFill>
                  <a:schemeClr val="bg1"/>
                </a:solidFill>
                <a:ea typeface="微软雅黑" pitchFamily="34" charset="-122"/>
              </a:rPr>
              <a:t> </a:t>
            </a:r>
            <a:r>
              <a:rPr lang="en-US" altLang="zh-CN" sz="2000">
                <a:solidFill>
                  <a:schemeClr val="bg1"/>
                </a:solidFill>
                <a:ea typeface="微软雅黑" pitchFamily="34" charset="-122"/>
              </a:rPr>
              <a:t>Module</a:t>
            </a:r>
            <a:endParaRPr lang="zh-CN" altLang="en-US" sz="2000">
              <a:solidFill>
                <a:schemeClr val="bg1"/>
              </a:solidFill>
              <a:ea typeface="微软雅黑" pitchFamily="34" charset="-122"/>
            </a:endParaRPr>
          </a:p>
        </p:txBody>
      </p:sp>
      <p:grpSp>
        <p:nvGrpSpPr>
          <p:cNvPr id="13318" name="Group 3"/>
          <p:cNvGrpSpPr>
            <a:grpSpLocks/>
          </p:cNvGrpSpPr>
          <p:nvPr/>
        </p:nvGrpSpPr>
        <p:grpSpPr bwMode="auto">
          <a:xfrm>
            <a:off x="5940425" y="1820863"/>
            <a:ext cx="2447925" cy="1465262"/>
            <a:chOff x="0" y="0"/>
            <a:chExt cx="1620" cy="380"/>
          </a:xfrm>
        </p:grpSpPr>
        <p:sp>
          <p:nvSpPr>
            <p:cNvPr id="13325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50385 w 686"/>
                <a:gd name="T1" fmla="*/ 9809 h 161"/>
                <a:gd name="T2" fmla="*/ 48607 w 686"/>
                <a:gd name="T3" fmla="*/ 11794 h 161"/>
                <a:gd name="T4" fmla="*/ 1778 w 686"/>
                <a:gd name="T5" fmla="*/ 11794 h 161"/>
                <a:gd name="T6" fmla="*/ 0 w 686"/>
                <a:gd name="T7" fmla="*/ 9809 h 161"/>
                <a:gd name="T8" fmla="*/ 0 w 686"/>
                <a:gd name="T9" fmla="*/ 1983 h 161"/>
                <a:gd name="T10" fmla="*/ 1778 w 686"/>
                <a:gd name="T11" fmla="*/ 0 h 161"/>
                <a:gd name="T12" fmla="*/ 48607 w 686"/>
                <a:gd name="T13" fmla="*/ 0 h 161"/>
                <a:gd name="T14" fmla="*/ 50385 w 686"/>
                <a:gd name="T15" fmla="*/ 1983 h 161"/>
                <a:gd name="T16" fmla="*/ 50385 w 686"/>
                <a:gd name="T17" fmla="*/ 9809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6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49329 w 679"/>
                <a:gd name="T1" fmla="*/ 8887 h 144"/>
                <a:gd name="T2" fmla="*/ 47576 w 679"/>
                <a:gd name="T3" fmla="*/ 10571 h 144"/>
                <a:gd name="T4" fmla="*/ 1661 w 679"/>
                <a:gd name="T5" fmla="*/ 10571 h 144"/>
                <a:gd name="T6" fmla="*/ 0 w 679"/>
                <a:gd name="T7" fmla="*/ 8887 h 144"/>
                <a:gd name="T8" fmla="*/ 0 w 679"/>
                <a:gd name="T9" fmla="*/ 1778 h 144"/>
                <a:gd name="T10" fmla="*/ 1661 w 679"/>
                <a:gd name="T11" fmla="*/ 0 h 144"/>
                <a:gd name="T12" fmla="*/ 47576 w 679"/>
                <a:gd name="T13" fmla="*/ 0 h 144"/>
                <a:gd name="T14" fmla="*/ 49329 w 679"/>
                <a:gd name="T15" fmla="*/ 1778 h 144"/>
                <a:gd name="T16" fmla="*/ 49329 w 679"/>
                <a:gd name="T17" fmla="*/ 888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7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45640 w 667"/>
                <a:gd name="T1" fmla="*/ 7951 h 131"/>
                <a:gd name="T2" fmla="*/ 44052 w 667"/>
                <a:gd name="T3" fmla="*/ 9570 h 131"/>
                <a:gd name="T4" fmla="*/ 1588 w 667"/>
                <a:gd name="T5" fmla="*/ 9570 h 131"/>
                <a:gd name="T6" fmla="*/ 0 w 667"/>
                <a:gd name="T7" fmla="*/ 7951 h 131"/>
                <a:gd name="T8" fmla="*/ 0 w 667"/>
                <a:gd name="T9" fmla="*/ 1613 h 131"/>
                <a:gd name="T10" fmla="*/ 1588 w 667"/>
                <a:gd name="T11" fmla="*/ 0 h 131"/>
                <a:gd name="T12" fmla="*/ 44052 w 667"/>
                <a:gd name="T13" fmla="*/ 0 h 131"/>
                <a:gd name="T14" fmla="*/ 45640 w 667"/>
                <a:gd name="T15" fmla="*/ 1613 h 131"/>
                <a:gd name="T16" fmla="*/ 45640 w 667"/>
                <a:gd name="T17" fmla="*/ 7951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19" name="Text Box 24"/>
          <p:cNvSpPr txBox="1">
            <a:spLocks noChangeArrowheads="1"/>
          </p:cNvSpPr>
          <p:nvPr/>
        </p:nvSpPr>
        <p:spPr bwMode="auto">
          <a:xfrm>
            <a:off x="5981700" y="1970088"/>
            <a:ext cx="244792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Interface</a:t>
            </a:r>
            <a:r>
              <a:rPr lang="zh-CN" altLang="en-US" sz="1600">
                <a:solidFill>
                  <a:schemeClr val="bg1"/>
                </a:solidFill>
                <a:ea typeface="微软雅黑" pitchFamily="34" charset="-122"/>
              </a:rPr>
              <a:t>：</a:t>
            </a:r>
            <a:endParaRPr lang="en-US" altLang="zh-CN" sz="1600">
              <a:solidFill>
                <a:schemeClr val="bg1"/>
              </a:solidFill>
              <a:ea typeface="微软雅黑" pitchFamily="34" charset="-122"/>
            </a:endParaRPr>
          </a:p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4xRJ11</a:t>
            </a:r>
            <a:r>
              <a:rPr lang="zh-CN" altLang="en-US" sz="1600">
                <a:solidFill>
                  <a:schemeClr val="bg1"/>
                </a:solidFill>
                <a:ea typeface="微软雅黑" pitchFamily="34" charset="-122"/>
              </a:rPr>
              <a:t> </a:t>
            </a: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FXS Ports for Analog extension or fax machine</a:t>
            </a:r>
          </a:p>
        </p:txBody>
      </p:sp>
      <p:grpSp>
        <p:nvGrpSpPr>
          <p:cNvPr id="13320" name="Group 3"/>
          <p:cNvGrpSpPr>
            <a:grpSpLocks/>
          </p:cNvGrpSpPr>
          <p:nvPr/>
        </p:nvGrpSpPr>
        <p:grpSpPr bwMode="auto">
          <a:xfrm>
            <a:off x="5926138" y="3403600"/>
            <a:ext cx="2447925" cy="1020763"/>
            <a:chOff x="0" y="0"/>
            <a:chExt cx="1620" cy="380"/>
          </a:xfrm>
        </p:grpSpPr>
        <p:sp>
          <p:nvSpPr>
            <p:cNvPr id="13322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50385 w 686"/>
                <a:gd name="T1" fmla="*/ 9809 h 161"/>
                <a:gd name="T2" fmla="*/ 48607 w 686"/>
                <a:gd name="T3" fmla="*/ 11794 h 161"/>
                <a:gd name="T4" fmla="*/ 1778 w 686"/>
                <a:gd name="T5" fmla="*/ 11794 h 161"/>
                <a:gd name="T6" fmla="*/ 0 w 686"/>
                <a:gd name="T7" fmla="*/ 9809 h 161"/>
                <a:gd name="T8" fmla="*/ 0 w 686"/>
                <a:gd name="T9" fmla="*/ 1983 h 161"/>
                <a:gd name="T10" fmla="*/ 1778 w 686"/>
                <a:gd name="T11" fmla="*/ 0 h 161"/>
                <a:gd name="T12" fmla="*/ 48607 w 686"/>
                <a:gd name="T13" fmla="*/ 0 h 161"/>
                <a:gd name="T14" fmla="*/ 50385 w 686"/>
                <a:gd name="T15" fmla="*/ 1983 h 161"/>
                <a:gd name="T16" fmla="*/ 50385 w 686"/>
                <a:gd name="T17" fmla="*/ 9809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3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49329 w 679"/>
                <a:gd name="T1" fmla="*/ 8887 h 144"/>
                <a:gd name="T2" fmla="*/ 47576 w 679"/>
                <a:gd name="T3" fmla="*/ 10571 h 144"/>
                <a:gd name="T4" fmla="*/ 1661 w 679"/>
                <a:gd name="T5" fmla="*/ 10571 h 144"/>
                <a:gd name="T6" fmla="*/ 0 w 679"/>
                <a:gd name="T7" fmla="*/ 8887 h 144"/>
                <a:gd name="T8" fmla="*/ 0 w 679"/>
                <a:gd name="T9" fmla="*/ 1778 h 144"/>
                <a:gd name="T10" fmla="*/ 1661 w 679"/>
                <a:gd name="T11" fmla="*/ 0 h 144"/>
                <a:gd name="T12" fmla="*/ 47576 w 679"/>
                <a:gd name="T13" fmla="*/ 0 h 144"/>
                <a:gd name="T14" fmla="*/ 49329 w 679"/>
                <a:gd name="T15" fmla="*/ 1778 h 144"/>
                <a:gd name="T16" fmla="*/ 49329 w 679"/>
                <a:gd name="T17" fmla="*/ 888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4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45640 w 667"/>
                <a:gd name="T1" fmla="*/ 7951 h 131"/>
                <a:gd name="T2" fmla="*/ 44052 w 667"/>
                <a:gd name="T3" fmla="*/ 9570 h 131"/>
                <a:gd name="T4" fmla="*/ 1588 w 667"/>
                <a:gd name="T5" fmla="*/ 9570 h 131"/>
                <a:gd name="T6" fmla="*/ 0 w 667"/>
                <a:gd name="T7" fmla="*/ 7951 h 131"/>
                <a:gd name="T8" fmla="*/ 0 w 667"/>
                <a:gd name="T9" fmla="*/ 1613 h 131"/>
                <a:gd name="T10" fmla="*/ 1588 w 667"/>
                <a:gd name="T11" fmla="*/ 0 h 131"/>
                <a:gd name="T12" fmla="*/ 44052 w 667"/>
                <a:gd name="T13" fmla="*/ 0 h 131"/>
                <a:gd name="T14" fmla="*/ 45640 w 667"/>
                <a:gd name="T15" fmla="*/ 1613 h 131"/>
                <a:gd name="T16" fmla="*/ 45640 w 667"/>
                <a:gd name="T17" fmla="*/ 7951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1" name="Text Box 24"/>
          <p:cNvSpPr txBox="1">
            <a:spLocks noChangeArrowheads="1"/>
          </p:cNvSpPr>
          <p:nvPr/>
        </p:nvSpPr>
        <p:spPr bwMode="auto">
          <a:xfrm>
            <a:off x="5981700" y="3552825"/>
            <a:ext cx="2447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Applicable Models</a:t>
            </a:r>
            <a:r>
              <a:rPr lang="zh-CN" altLang="en-US" sz="1600">
                <a:solidFill>
                  <a:schemeClr val="bg1"/>
                </a:solidFill>
                <a:ea typeface="微软雅黑" pitchFamily="34" charset="-122"/>
              </a:rPr>
              <a:t>：</a:t>
            </a:r>
            <a:endParaRPr lang="en-US" altLang="zh-CN" sz="1600">
              <a:solidFill>
                <a:schemeClr val="bg1"/>
              </a:solidFill>
              <a:ea typeface="微软雅黑" pitchFamily="34" charset="-122"/>
            </a:endParaRPr>
          </a:p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U50/U100(Slot1&amp;Slot2)</a:t>
            </a:r>
            <a:endParaRPr lang="zh-CN" altLang="en-US" sz="1600">
              <a:solidFill>
                <a:schemeClr val="bg1"/>
              </a:solidFill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3"/>
          <p:cNvGrpSpPr>
            <a:grpSpLocks/>
          </p:cNvGrpSpPr>
          <p:nvPr/>
        </p:nvGrpSpPr>
        <p:grpSpPr bwMode="auto">
          <a:xfrm>
            <a:off x="1347788" y="4111625"/>
            <a:ext cx="2447925" cy="695325"/>
            <a:chOff x="0" y="0"/>
            <a:chExt cx="1620" cy="380"/>
          </a:xfrm>
        </p:grpSpPr>
        <p:sp>
          <p:nvSpPr>
            <p:cNvPr id="14357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50385 w 686"/>
                <a:gd name="T1" fmla="*/ 9809 h 161"/>
                <a:gd name="T2" fmla="*/ 48607 w 686"/>
                <a:gd name="T3" fmla="*/ 11794 h 161"/>
                <a:gd name="T4" fmla="*/ 1778 w 686"/>
                <a:gd name="T5" fmla="*/ 11794 h 161"/>
                <a:gd name="T6" fmla="*/ 0 w 686"/>
                <a:gd name="T7" fmla="*/ 9809 h 161"/>
                <a:gd name="T8" fmla="*/ 0 w 686"/>
                <a:gd name="T9" fmla="*/ 1983 h 161"/>
                <a:gd name="T10" fmla="*/ 1778 w 686"/>
                <a:gd name="T11" fmla="*/ 0 h 161"/>
                <a:gd name="T12" fmla="*/ 48607 w 686"/>
                <a:gd name="T13" fmla="*/ 0 h 161"/>
                <a:gd name="T14" fmla="*/ 50385 w 686"/>
                <a:gd name="T15" fmla="*/ 1983 h 161"/>
                <a:gd name="T16" fmla="*/ 50385 w 686"/>
                <a:gd name="T17" fmla="*/ 9809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8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49329 w 679"/>
                <a:gd name="T1" fmla="*/ 8887 h 144"/>
                <a:gd name="T2" fmla="*/ 47576 w 679"/>
                <a:gd name="T3" fmla="*/ 10571 h 144"/>
                <a:gd name="T4" fmla="*/ 1661 w 679"/>
                <a:gd name="T5" fmla="*/ 10571 h 144"/>
                <a:gd name="T6" fmla="*/ 0 w 679"/>
                <a:gd name="T7" fmla="*/ 8887 h 144"/>
                <a:gd name="T8" fmla="*/ 0 w 679"/>
                <a:gd name="T9" fmla="*/ 1778 h 144"/>
                <a:gd name="T10" fmla="*/ 1661 w 679"/>
                <a:gd name="T11" fmla="*/ 0 h 144"/>
                <a:gd name="T12" fmla="*/ 47576 w 679"/>
                <a:gd name="T13" fmla="*/ 0 h 144"/>
                <a:gd name="T14" fmla="*/ 49329 w 679"/>
                <a:gd name="T15" fmla="*/ 1778 h 144"/>
                <a:gd name="T16" fmla="*/ 49329 w 679"/>
                <a:gd name="T17" fmla="*/ 888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9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45640 w 667"/>
                <a:gd name="T1" fmla="*/ 7951 h 131"/>
                <a:gd name="T2" fmla="*/ 44052 w 667"/>
                <a:gd name="T3" fmla="*/ 9570 h 131"/>
                <a:gd name="T4" fmla="*/ 1588 w 667"/>
                <a:gd name="T5" fmla="*/ 9570 h 131"/>
                <a:gd name="T6" fmla="*/ 0 w 667"/>
                <a:gd name="T7" fmla="*/ 7951 h 131"/>
                <a:gd name="T8" fmla="*/ 0 w 667"/>
                <a:gd name="T9" fmla="*/ 1613 h 131"/>
                <a:gd name="T10" fmla="*/ 1588 w 667"/>
                <a:gd name="T11" fmla="*/ 0 h 131"/>
                <a:gd name="T12" fmla="*/ 44052 w 667"/>
                <a:gd name="T13" fmla="*/ 0 h 131"/>
                <a:gd name="T14" fmla="*/ 45640 w 667"/>
                <a:gd name="T15" fmla="*/ 1613 h 131"/>
                <a:gd name="T16" fmla="*/ 45640 w 667"/>
                <a:gd name="T17" fmla="*/ 7951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39" name="Text Box 24"/>
          <p:cNvSpPr txBox="1">
            <a:spLocks noChangeArrowheads="1"/>
          </p:cNvSpPr>
          <p:nvPr/>
        </p:nvSpPr>
        <p:spPr bwMode="auto">
          <a:xfrm>
            <a:off x="1347788" y="4225925"/>
            <a:ext cx="2447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en-US" altLang="zh-CN" sz="2000">
                <a:solidFill>
                  <a:schemeClr val="bg1"/>
                </a:solidFill>
                <a:ea typeface="微软雅黑" pitchFamily="34" charset="-122"/>
              </a:rPr>
              <a:t>2FXOS</a:t>
            </a:r>
            <a:r>
              <a:rPr lang="zh-CN" altLang="en-US" sz="2000">
                <a:solidFill>
                  <a:schemeClr val="bg1"/>
                </a:solidFill>
                <a:ea typeface="微软雅黑" pitchFamily="34" charset="-122"/>
              </a:rPr>
              <a:t> </a:t>
            </a:r>
            <a:r>
              <a:rPr lang="en-US" altLang="zh-CN" sz="2000">
                <a:solidFill>
                  <a:schemeClr val="bg1"/>
                </a:solidFill>
                <a:ea typeface="微软雅黑" pitchFamily="34" charset="-122"/>
              </a:rPr>
              <a:t>Module</a:t>
            </a:r>
            <a:endParaRPr lang="zh-CN" altLang="en-US" sz="2000">
              <a:solidFill>
                <a:schemeClr val="bg1"/>
              </a:solidFill>
              <a:ea typeface="微软雅黑" pitchFamily="34" charset="-122"/>
            </a:endParaRPr>
          </a:p>
        </p:txBody>
      </p:sp>
      <p:grpSp>
        <p:nvGrpSpPr>
          <p:cNvPr id="14340" name="Group 3"/>
          <p:cNvGrpSpPr>
            <a:grpSpLocks/>
          </p:cNvGrpSpPr>
          <p:nvPr/>
        </p:nvGrpSpPr>
        <p:grpSpPr bwMode="auto">
          <a:xfrm>
            <a:off x="5940425" y="1314450"/>
            <a:ext cx="2447925" cy="1176338"/>
            <a:chOff x="0" y="0"/>
            <a:chExt cx="1620" cy="380"/>
          </a:xfrm>
        </p:grpSpPr>
        <p:sp>
          <p:nvSpPr>
            <p:cNvPr id="14354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50385 w 686"/>
                <a:gd name="T1" fmla="*/ 9809 h 161"/>
                <a:gd name="T2" fmla="*/ 48607 w 686"/>
                <a:gd name="T3" fmla="*/ 11794 h 161"/>
                <a:gd name="T4" fmla="*/ 1778 w 686"/>
                <a:gd name="T5" fmla="*/ 11794 h 161"/>
                <a:gd name="T6" fmla="*/ 0 w 686"/>
                <a:gd name="T7" fmla="*/ 9809 h 161"/>
                <a:gd name="T8" fmla="*/ 0 w 686"/>
                <a:gd name="T9" fmla="*/ 1983 h 161"/>
                <a:gd name="T10" fmla="*/ 1778 w 686"/>
                <a:gd name="T11" fmla="*/ 0 h 161"/>
                <a:gd name="T12" fmla="*/ 48607 w 686"/>
                <a:gd name="T13" fmla="*/ 0 h 161"/>
                <a:gd name="T14" fmla="*/ 50385 w 686"/>
                <a:gd name="T15" fmla="*/ 1983 h 161"/>
                <a:gd name="T16" fmla="*/ 50385 w 686"/>
                <a:gd name="T17" fmla="*/ 9809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5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49329 w 679"/>
                <a:gd name="T1" fmla="*/ 8887 h 144"/>
                <a:gd name="T2" fmla="*/ 47576 w 679"/>
                <a:gd name="T3" fmla="*/ 10571 h 144"/>
                <a:gd name="T4" fmla="*/ 1661 w 679"/>
                <a:gd name="T5" fmla="*/ 10571 h 144"/>
                <a:gd name="T6" fmla="*/ 0 w 679"/>
                <a:gd name="T7" fmla="*/ 8887 h 144"/>
                <a:gd name="T8" fmla="*/ 0 w 679"/>
                <a:gd name="T9" fmla="*/ 1778 h 144"/>
                <a:gd name="T10" fmla="*/ 1661 w 679"/>
                <a:gd name="T11" fmla="*/ 0 h 144"/>
                <a:gd name="T12" fmla="*/ 47576 w 679"/>
                <a:gd name="T13" fmla="*/ 0 h 144"/>
                <a:gd name="T14" fmla="*/ 49329 w 679"/>
                <a:gd name="T15" fmla="*/ 1778 h 144"/>
                <a:gd name="T16" fmla="*/ 49329 w 679"/>
                <a:gd name="T17" fmla="*/ 888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6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45640 w 667"/>
                <a:gd name="T1" fmla="*/ 7951 h 131"/>
                <a:gd name="T2" fmla="*/ 44052 w 667"/>
                <a:gd name="T3" fmla="*/ 9570 h 131"/>
                <a:gd name="T4" fmla="*/ 1588 w 667"/>
                <a:gd name="T5" fmla="*/ 9570 h 131"/>
                <a:gd name="T6" fmla="*/ 0 w 667"/>
                <a:gd name="T7" fmla="*/ 7951 h 131"/>
                <a:gd name="T8" fmla="*/ 0 w 667"/>
                <a:gd name="T9" fmla="*/ 1613 h 131"/>
                <a:gd name="T10" fmla="*/ 1588 w 667"/>
                <a:gd name="T11" fmla="*/ 0 h 131"/>
                <a:gd name="T12" fmla="*/ 44052 w 667"/>
                <a:gd name="T13" fmla="*/ 0 h 131"/>
                <a:gd name="T14" fmla="*/ 45640 w 667"/>
                <a:gd name="T15" fmla="*/ 1613 h 131"/>
                <a:gd name="T16" fmla="*/ 45640 w 667"/>
                <a:gd name="T17" fmla="*/ 7951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41" name="Text Box 24"/>
          <p:cNvSpPr txBox="1">
            <a:spLocks noChangeArrowheads="1"/>
          </p:cNvSpPr>
          <p:nvPr/>
        </p:nvSpPr>
        <p:spPr bwMode="auto">
          <a:xfrm>
            <a:off x="5981700" y="1463675"/>
            <a:ext cx="24479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Interface</a:t>
            </a:r>
            <a:r>
              <a:rPr lang="zh-CN" altLang="en-US" sz="1600">
                <a:solidFill>
                  <a:schemeClr val="bg1"/>
                </a:solidFill>
                <a:ea typeface="微软雅黑" pitchFamily="34" charset="-122"/>
              </a:rPr>
              <a:t>：</a:t>
            </a:r>
            <a:endParaRPr lang="en-US" altLang="zh-CN" sz="1600">
              <a:solidFill>
                <a:schemeClr val="bg1"/>
              </a:solidFill>
              <a:ea typeface="微软雅黑" pitchFamily="34" charset="-122"/>
            </a:endParaRPr>
          </a:p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2xRJ11</a:t>
            </a:r>
            <a:r>
              <a:rPr lang="zh-CN" altLang="en-US" sz="1600">
                <a:solidFill>
                  <a:schemeClr val="bg1"/>
                </a:solidFill>
                <a:ea typeface="微软雅黑" pitchFamily="34" charset="-122"/>
              </a:rPr>
              <a:t> </a:t>
            </a: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FXO Ports</a:t>
            </a:r>
          </a:p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2xRJ11 FXS Ports</a:t>
            </a:r>
          </a:p>
        </p:txBody>
      </p:sp>
      <p:grpSp>
        <p:nvGrpSpPr>
          <p:cNvPr id="14342" name="Group 3"/>
          <p:cNvGrpSpPr>
            <a:grpSpLocks/>
          </p:cNvGrpSpPr>
          <p:nvPr/>
        </p:nvGrpSpPr>
        <p:grpSpPr bwMode="auto">
          <a:xfrm>
            <a:off x="5930900" y="2628900"/>
            <a:ext cx="2447925" cy="1022350"/>
            <a:chOff x="0" y="0"/>
            <a:chExt cx="1620" cy="380"/>
          </a:xfrm>
        </p:grpSpPr>
        <p:sp>
          <p:nvSpPr>
            <p:cNvPr id="14351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50385 w 686"/>
                <a:gd name="T1" fmla="*/ 9809 h 161"/>
                <a:gd name="T2" fmla="*/ 48607 w 686"/>
                <a:gd name="T3" fmla="*/ 11794 h 161"/>
                <a:gd name="T4" fmla="*/ 1778 w 686"/>
                <a:gd name="T5" fmla="*/ 11794 h 161"/>
                <a:gd name="T6" fmla="*/ 0 w 686"/>
                <a:gd name="T7" fmla="*/ 9809 h 161"/>
                <a:gd name="T8" fmla="*/ 0 w 686"/>
                <a:gd name="T9" fmla="*/ 1983 h 161"/>
                <a:gd name="T10" fmla="*/ 1778 w 686"/>
                <a:gd name="T11" fmla="*/ 0 h 161"/>
                <a:gd name="T12" fmla="*/ 48607 w 686"/>
                <a:gd name="T13" fmla="*/ 0 h 161"/>
                <a:gd name="T14" fmla="*/ 50385 w 686"/>
                <a:gd name="T15" fmla="*/ 1983 h 161"/>
                <a:gd name="T16" fmla="*/ 50385 w 686"/>
                <a:gd name="T17" fmla="*/ 9809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2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49329 w 679"/>
                <a:gd name="T1" fmla="*/ 8887 h 144"/>
                <a:gd name="T2" fmla="*/ 47576 w 679"/>
                <a:gd name="T3" fmla="*/ 10571 h 144"/>
                <a:gd name="T4" fmla="*/ 1661 w 679"/>
                <a:gd name="T5" fmla="*/ 10571 h 144"/>
                <a:gd name="T6" fmla="*/ 0 w 679"/>
                <a:gd name="T7" fmla="*/ 8887 h 144"/>
                <a:gd name="T8" fmla="*/ 0 w 679"/>
                <a:gd name="T9" fmla="*/ 1778 h 144"/>
                <a:gd name="T10" fmla="*/ 1661 w 679"/>
                <a:gd name="T11" fmla="*/ 0 h 144"/>
                <a:gd name="T12" fmla="*/ 47576 w 679"/>
                <a:gd name="T13" fmla="*/ 0 h 144"/>
                <a:gd name="T14" fmla="*/ 49329 w 679"/>
                <a:gd name="T15" fmla="*/ 1778 h 144"/>
                <a:gd name="T16" fmla="*/ 49329 w 679"/>
                <a:gd name="T17" fmla="*/ 888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3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45640 w 667"/>
                <a:gd name="T1" fmla="*/ 7951 h 131"/>
                <a:gd name="T2" fmla="*/ 44052 w 667"/>
                <a:gd name="T3" fmla="*/ 9570 h 131"/>
                <a:gd name="T4" fmla="*/ 1588 w 667"/>
                <a:gd name="T5" fmla="*/ 9570 h 131"/>
                <a:gd name="T6" fmla="*/ 0 w 667"/>
                <a:gd name="T7" fmla="*/ 7951 h 131"/>
                <a:gd name="T8" fmla="*/ 0 w 667"/>
                <a:gd name="T9" fmla="*/ 1613 h 131"/>
                <a:gd name="T10" fmla="*/ 1588 w 667"/>
                <a:gd name="T11" fmla="*/ 0 h 131"/>
                <a:gd name="T12" fmla="*/ 44052 w 667"/>
                <a:gd name="T13" fmla="*/ 0 h 131"/>
                <a:gd name="T14" fmla="*/ 45640 w 667"/>
                <a:gd name="T15" fmla="*/ 1613 h 131"/>
                <a:gd name="T16" fmla="*/ 45640 w 667"/>
                <a:gd name="T17" fmla="*/ 7951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43" name="Text Box 24"/>
          <p:cNvSpPr txBox="1">
            <a:spLocks noChangeArrowheads="1"/>
          </p:cNvSpPr>
          <p:nvPr/>
        </p:nvSpPr>
        <p:spPr bwMode="auto">
          <a:xfrm>
            <a:off x="5986463" y="2778125"/>
            <a:ext cx="244792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Applicable Models</a:t>
            </a:r>
            <a:r>
              <a:rPr lang="zh-CN" altLang="en-US" sz="1600">
                <a:solidFill>
                  <a:schemeClr val="bg1"/>
                </a:solidFill>
                <a:ea typeface="微软雅黑" pitchFamily="34" charset="-122"/>
              </a:rPr>
              <a:t>：</a:t>
            </a:r>
            <a:endParaRPr lang="en-US" altLang="zh-CN" sz="1600">
              <a:solidFill>
                <a:schemeClr val="bg1"/>
              </a:solidFill>
              <a:ea typeface="微软雅黑" pitchFamily="34" charset="-122"/>
            </a:endParaRPr>
          </a:p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U50/U100(Slot1&amp;Slot2)</a:t>
            </a:r>
            <a:endParaRPr lang="zh-CN" altLang="en-US" sz="1600">
              <a:solidFill>
                <a:schemeClr val="bg1"/>
              </a:solidFill>
              <a:ea typeface="微软雅黑" pitchFamily="34" charset="-122"/>
            </a:endParaRPr>
          </a:p>
        </p:txBody>
      </p:sp>
      <p:pic>
        <p:nvPicPr>
          <p:cNvPr id="14344" name="内容占位符 3" descr="2FXOS-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076325"/>
            <a:ext cx="4967287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345" name="Group 3"/>
          <p:cNvGrpSpPr>
            <a:grpSpLocks/>
          </p:cNvGrpSpPr>
          <p:nvPr/>
        </p:nvGrpSpPr>
        <p:grpSpPr bwMode="auto">
          <a:xfrm>
            <a:off x="5940425" y="3932238"/>
            <a:ext cx="2447925" cy="952500"/>
            <a:chOff x="0" y="0"/>
            <a:chExt cx="1620" cy="380"/>
          </a:xfrm>
        </p:grpSpPr>
        <p:sp>
          <p:nvSpPr>
            <p:cNvPr id="14348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50385 w 686"/>
                <a:gd name="T1" fmla="*/ 9809 h 161"/>
                <a:gd name="T2" fmla="*/ 48607 w 686"/>
                <a:gd name="T3" fmla="*/ 11794 h 161"/>
                <a:gd name="T4" fmla="*/ 1778 w 686"/>
                <a:gd name="T5" fmla="*/ 11794 h 161"/>
                <a:gd name="T6" fmla="*/ 0 w 686"/>
                <a:gd name="T7" fmla="*/ 9809 h 161"/>
                <a:gd name="T8" fmla="*/ 0 w 686"/>
                <a:gd name="T9" fmla="*/ 1983 h 161"/>
                <a:gd name="T10" fmla="*/ 1778 w 686"/>
                <a:gd name="T11" fmla="*/ 0 h 161"/>
                <a:gd name="T12" fmla="*/ 48607 w 686"/>
                <a:gd name="T13" fmla="*/ 0 h 161"/>
                <a:gd name="T14" fmla="*/ 50385 w 686"/>
                <a:gd name="T15" fmla="*/ 1983 h 161"/>
                <a:gd name="T16" fmla="*/ 50385 w 686"/>
                <a:gd name="T17" fmla="*/ 9809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9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49329 w 679"/>
                <a:gd name="T1" fmla="*/ 8887 h 144"/>
                <a:gd name="T2" fmla="*/ 47576 w 679"/>
                <a:gd name="T3" fmla="*/ 10571 h 144"/>
                <a:gd name="T4" fmla="*/ 1661 w 679"/>
                <a:gd name="T5" fmla="*/ 10571 h 144"/>
                <a:gd name="T6" fmla="*/ 0 w 679"/>
                <a:gd name="T7" fmla="*/ 8887 h 144"/>
                <a:gd name="T8" fmla="*/ 0 w 679"/>
                <a:gd name="T9" fmla="*/ 1778 h 144"/>
                <a:gd name="T10" fmla="*/ 1661 w 679"/>
                <a:gd name="T11" fmla="*/ 0 h 144"/>
                <a:gd name="T12" fmla="*/ 47576 w 679"/>
                <a:gd name="T13" fmla="*/ 0 h 144"/>
                <a:gd name="T14" fmla="*/ 49329 w 679"/>
                <a:gd name="T15" fmla="*/ 1778 h 144"/>
                <a:gd name="T16" fmla="*/ 49329 w 679"/>
                <a:gd name="T17" fmla="*/ 888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0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45640 w 667"/>
                <a:gd name="T1" fmla="*/ 7951 h 131"/>
                <a:gd name="T2" fmla="*/ 44052 w 667"/>
                <a:gd name="T3" fmla="*/ 9570 h 131"/>
                <a:gd name="T4" fmla="*/ 1588 w 667"/>
                <a:gd name="T5" fmla="*/ 9570 h 131"/>
                <a:gd name="T6" fmla="*/ 0 w 667"/>
                <a:gd name="T7" fmla="*/ 7951 h 131"/>
                <a:gd name="T8" fmla="*/ 0 w 667"/>
                <a:gd name="T9" fmla="*/ 1613 h 131"/>
                <a:gd name="T10" fmla="*/ 1588 w 667"/>
                <a:gd name="T11" fmla="*/ 0 h 131"/>
                <a:gd name="T12" fmla="*/ 44052 w 667"/>
                <a:gd name="T13" fmla="*/ 0 h 131"/>
                <a:gd name="T14" fmla="*/ 45640 w 667"/>
                <a:gd name="T15" fmla="*/ 1613 h 131"/>
                <a:gd name="T16" fmla="*/ 45640 w 667"/>
                <a:gd name="T17" fmla="*/ 7951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46" name="Text Box 24"/>
          <p:cNvSpPr txBox="1">
            <a:spLocks noChangeArrowheads="1"/>
          </p:cNvSpPr>
          <p:nvPr/>
        </p:nvSpPr>
        <p:spPr bwMode="auto">
          <a:xfrm>
            <a:off x="5967413" y="4111625"/>
            <a:ext cx="2447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Special Function</a:t>
            </a:r>
            <a:r>
              <a:rPr lang="zh-CN" altLang="en-US" sz="1600">
                <a:solidFill>
                  <a:schemeClr val="bg1"/>
                </a:solidFill>
                <a:ea typeface="微软雅黑" pitchFamily="34" charset="-122"/>
              </a:rPr>
              <a:t>：</a:t>
            </a:r>
            <a:endParaRPr lang="en-US" altLang="zh-CN" sz="1600">
              <a:solidFill>
                <a:schemeClr val="bg1"/>
              </a:solidFill>
              <a:ea typeface="微软雅黑" pitchFamily="34" charset="-122"/>
            </a:endParaRPr>
          </a:p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FXO to FXS Lifeline</a:t>
            </a:r>
            <a:endParaRPr lang="zh-CN" altLang="en-US" sz="1600">
              <a:solidFill>
                <a:schemeClr val="bg1"/>
              </a:solidFill>
              <a:ea typeface="微软雅黑" pitchFamily="34" charset="-122"/>
            </a:endParaRPr>
          </a:p>
        </p:txBody>
      </p:sp>
      <p:pic>
        <p:nvPicPr>
          <p:cNvPr id="14347" name="图片 6" descr="未标题-2 拷贝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0"/>
            <a:ext cx="17145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3"/>
          <p:cNvGrpSpPr>
            <a:grpSpLocks/>
          </p:cNvGrpSpPr>
          <p:nvPr/>
        </p:nvGrpSpPr>
        <p:grpSpPr bwMode="auto">
          <a:xfrm>
            <a:off x="1347788" y="4111625"/>
            <a:ext cx="2447925" cy="695325"/>
            <a:chOff x="0" y="0"/>
            <a:chExt cx="1620" cy="380"/>
          </a:xfrm>
        </p:grpSpPr>
        <p:sp>
          <p:nvSpPr>
            <p:cNvPr id="15381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50385 w 686"/>
                <a:gd name="T1" fmla="*/ 9809 h 161"/>
                <a:gd name="T2" fmla="*/ 48607 w 686"/>
                <a:gd name="T3" fmla="*/ 11794 h 161"/>
                <a:gd name="T4" fmla="*/ 1778 w 686"/>
                <a:gd name="T5" fmla="*/ 11794 h 161"/>
                <a:gd name="T6" fmla="*/ 0 w 686"/>
                <a:gd name="T7" fmla="*/ 9809 h 161"/>
                <a:gd name="T8" fmla="*/ 0 w 686"/>
                <a:gd name="T9" fmla="*/ 1983 h 161"/>
                <a:gd name="T10" fmla="*/ 1778 w 686"/>
                <a:gd name="T11" fmla="*/ 0 h 161"/>
                <a:gd name="T12" fmla="*/ 48607 w 686"/>
                <a:gd name="T13" fmla="*/ 0 h 161"/>
                <a:gd name="T14" fmla="*/ 50385 w 686"/>
                <a:gd name="T15" fmla="*/ 1983 h 161"/>
                <a:gd name="T16" fmla="*/ 50385 w 686"/>
                <a:gd name="T17" fmla="*/ 9809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82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49329 w 679"/>
                <a:gd name="T1" fmla="*/ 8887 h 144"/>
                <a:gd name="T2" fmla="*/ 47576 w 679"/>
                <a:gd name="T3" fmla="*/ 10571 h 144"/>
                <a:gd name="T4" fmla="*/ 1661 w 679"/>
                <a:gd name="T5" fmla="*/ 10571 h 144"/>
                <a:gd name="T6" fmla="*/ 0 w 679"/>
                <a:gd name="T7" fmla="*/ 8887 h 144"/>
                <a:gd name="T8" fmla="*/ 0 w 679"/>
                <a:gd name="T9" fmla="*/ 1778 h 144"/>
                <a:gd name="T10" fmla="*/ 1661 w 679"/>
                <a:gd name="T11" fmla="*/ 0 h 144"/>
                <a:gd name="T12" fmla="*/ 47576 w 679"/>
                <a:gd name="T13" fmla="*/ 0 h 144"/>
                <a:gd name="T14" fmla="*/ 49329 w 679"/>
                <a:gd name="T15" fmla="*/ 1778 h 144"/>
                <a:gd name="T16" fmla="*/ 49329 w 679"/>
                <a:gd name="T17" fmla="*/ 888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83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45640 w 667"/>
                <a:gd name="T1" fmla="*/ 7951 h 131"/>
                <a:gd name="T2" fmla="*/ 44052 w 667"/>
                <a:gd name="T3" fmla="*/ 9570 h 131"/>
                <a:gd name="T4" fmla="*/ 1588 w 667"/>
                <a:gd name="T5" fmla="*/ 9570 h 131"/>
                <a:gd name="T6" fmla="*/ 0 w 667"/>
                <a:gd name="T7" fmla="*/ 7951 h 131"/>
                <a:gd name="T8" fmla="*/ 0 w 667"/>
                <a:gd name="T9" fmla="*/ 1613 h 131"/>
                <a:gd name="T10" fmla="*/ 1588 w 667"/>
                <a:gd name="T11" fmla="*/ 0 h 131"/>
                <a:gd name="T12" fmla="*/ 44052 w 667"/>
                <a:gd name="T13" fmla="*/ 0 h 131"/>
                <a:gd name="T14" fmla="*/ 45640 w 667"/>
                <a:gd name="T15" fmla="*/ 1613 h 131"/>
                <a:gd name="T16" fmla="*/ 45640 w 667"/>
                <a:gd name="T17" fmla="*/ 7951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63" name="Text Box 24"/>
          <p:cNvSpPr txBox="1">
            <a:spLocks noChangeArrowheads="1"/>
          </p:cNvSpPr>
          <p:nvPr/>
        </p:nvSpPr>
        <p:spPr bwMode="auto">
          <a:xfrm>
            <a:off x="1347788" y="4225925"/>
            <a:ext cx="2447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en-US" altLang="zh-CN" sz="2000">
                <a:solidFill>
                  <a:schemeClr val="bg1"/>
                </a:solidFill>
                <a:ea typeface="微软雅黑" pitchFamily="34" charset="-122"/>
              </a:rPr>
              <a:t>4GSM</a:t>
            </a:r>
            <a:r>
              <a:rPr lang="zh-CN" altLang="en-US" sz="2000">
                <a:solidFill>
                  <a:schemeClr val="bg1"/>
                </a:solidFill>
                <a:ea typeface="微软雅黑" pitchFamily="34" charset="-122"/>
              </a:rPr>
              <a:t> </a:t>
            </a:r>
            <a:r>
              <a:rPr lang="en-US" altLang="zh-CN" sz="2000">
                <a:solidFill>
                  <a:schemeClr val="bg1"/>
                </a:solidFill>
                <a:ea typeface="微软雅黑" pitchFamily="34" charset="-122"/>
              </a:rPr>
              <a:t>Module</a:t>
            </a:r>
            <a:endParaRPr lang="zh-CN" altLang="en-US" sz="2000">
              <a:solidFill>
                <a:schemeClr val="bg1"/>
              </a:solidFill>
              <a:ea typeface="微软雅黑" pitchFamily="34" charset="-122"/>
            </a:endParaRPr>
          </a:p>
        </p:txBody>
      </p:sp>
      <p:grpSp>
        <p:nvGrpSpPr>
          <p:cNvPr id="15364" name="Group 3"/>
          <p:cNvGrpSpPr>
            <a:grpSpLocks/>
          </p:cNvGrpSpPr>
          <p:nvPr/>
        </p:nvGrpSpPr>
        <p:grpSpPr bwMode="auto">
          <a:xfrm>
            <a:off x="5953125" y="1087438"/>
            <a:ext cx="2333625" cy="1036637"/>
            <a:chOff x="0" y="0"/>
            <a:chExt cx="1620" cy="380"/>
          </a:xfrm>
        </p:grpSpPr>
        <p:sp>
          <p:nvSpPr>
            <p:cNvPr id="15378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50385 w 686"/>
                <a:gd name="T1" fmla="*/ 9809 h 161"/>
                <a:gd name="T2" fmla="*/ 48607 w 686"/>
                <a:gd name="T3" fmla="*/ 11794 h 161"/>
                <a:gd name="T4" fmla="*/ 1778 w 686"/>
                <a:gd name="T5" fmla="*/ 11794 h 161"/>
                <a:gd name="T6" fmla="*/ 0 w 686"/>
                <a:gd name="T7" fmla="*/ 9809 h 161"/>
                <a:gd name="T8" fmla="*/ 0 w 686"/>
                <a:gd name="T9" fmla="*/ 1983 h 161"/>
                <a:gd name="T10" fmla="*/ 1778 w 686"/>
                <a:gd name="T11" fmla="*/ 0 h 161"/>
                <a:gd name="T12" fmla="*/ 48607 w 686"/>
                <a:gd name="T13" fmla="*/ 0 h 161"/>
                <a:gd name="T14" fmla="*/ 50385 w 686"/>
                <a:gd name="T15" fmla="*/ 1983 h 161"/>
                <a:gd name="T16" fmla="*/ 50385 w 686"/>
                <a:gd name="T17" fmla="*/ 9809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9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49329 w 679"/>
                <a:gd name="T1" fmla="*/ 8887 h 144"/>
                <a:gd name="T2" fmla="*/ 47576 w 679"/>
                <a:gd name="T3" fmla="*/ 10571 h 144"/>
                <a:gd name="T4" fmla="*/ 1661 w 679"/>
                <a:gd name="T5" fmla="*/ 10571 h 144"/>
                <a:gd name="T6" fmla="*/ 0 w 679"/>
                <a:gd name="T7" fmla="*/ 8887 h 144"/>
                <a:gd name="T8" fmla="*/ 0 w 679"/>
                <a:gd name="T9" fmla="*/ 1778 h 144"/>
                <a:gd name="T10" fmla="*/ 1661 w 679"/>
                <a:gd name="T11" fmla="*/ 0 h 144"/>
                <a:gd name="T12" fmla="*/ 47576 w 679"/>
                <a:gd name="T13" fmla="*/ 0 h 144"/>
                <a:gd name="T14" fmla="*/ 49329 w 679"/>
                <a:gd name="T15" fmla="*/ 1778 h 144"/>
                <a:gd name="T16" fmla="*/ 49329 w 679"/>
                <a:gd name="T17" fmla="*/ 888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80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45640 w 667"/>
                <a:gd name="T1" fmla="*/ 7951 h 131"/>
                <a:gd name="T2" fmla="*/ 44052 w 667"/>
                <a:gd name="T3" fmla="*/ 9570 h 131"/>
                <a:gd name="T4" fmla="*/ 1588 w 667"/>
                <a:gd name="T5" fmla="*/ 9570 h 131"/>
                <a:gd name="T6" fmla="*/ 0 w 667"/>
                <a:gd name="T7" fmla="*/ 7951 h 131"/>
                <a:gd name="T8" fmla="*/ 0 w 667"/>
                <a:gd name="T9" fmla="*/ 1613 h 131"/>
                <a:gd name="T10" fmla="*/ 1588 w 667"/>
                <a:gd name="T11" fmla="*/ 0 h 131"/>
                <a:gd name="T12" fmla="*/ 44052 w 667"/>
                <a:gd name="T13" fmla="*/ 0 h 131"/>
                <a:gd name="T14" fmla="*/ 45640 w 667"/>
                <a:gd name="T15" fmla="*/ 1613 h 131"/>
                <a:gd name="T16" fmla="*/ 45640 w 667"/>
                <a:gd name="T17" fmla="*/ 7951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65" name="Text Box 24"/>
          <p:cNvSpPr txBox="1">
            <a:spLocks noChangeArrowheads="1"/>
          </p:cNvSpPr>
          <p:nvPr/>
        </p:nvSpPr>
        <p:spPr bwMode="auto">
          <a:xfrm>
            <a:off x="5994400" y="1236663"/>
            <a:ext cx="2447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Interface</a:t>
            </a:r>
            <a:r>
              <a:rPr lang="zh-CN" altLang="en-US" sz="1600">
                <a:solidFill>
                  <a:schemeClr val="bg1"/>
                </a:solidFill>
                <a:ea typeface="微软雅黑" pitchFamily="34" charset="-122"/>
              </a:rPr>
              <a:t>：</a:t>
            </a:r>
            <a:endParaRPr lang="en-US" altLang="zh-CN" sz="1600">
              <a:solidFill>
                <a:schemeClr val="bg1"/>
              </a:solidFill>
              <a:ea typeface="微软雅黑" pitchFamily="34" charset="-122"/>
            </a:endParaRPr>
          </a:p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4xGSM</a:t>
            </a:r>
            <a:r>
              <a:rPr lang="zh-CN" altLang="en-US" sz="1600">
                <a:solidFill>
                  <a:schemeClr val="bg1"/>
                </a:solidFill>
                <a:ea typeface="微软雅黑" pitchFamily="34" charset="-122"/>
              </a:rPr>
              <a:t> </a:t>
            </a: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Ports</a:t>
            </a:r>
          </a:p>
        </p:txBody>
      </p:sp>
      <p:grpSp>
        <p:nvGrpSpPr>
          <p:cNvPr id="15366" name="Group 3"/>
          <p:cNvGrpSpPr>
            <a:grpSpLocks/>
          </p:cNvGrpSpPr>
          <p:nvPr/>
        </p:nvGrpSpPr>
        <p:grpSpPr bwMode="auto">
          <a:xfrm>
            <a:off x="5903913" y="4019550"/>
            <a:ext cx="2447925" cy="1022350"/>
            <a:chOff x="0" y="0"/>
            <a:chExt cx="1620" cy="380"/>
          </a:xfrm>
        </p:grpSpPr>
        <p:sp>
          <p:nvSpPr>
            <p:cNvPr id="15375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50385 w 686"/>
                <a:gd name="T1" fmla="*/ 9809 h 161"/>
                <a:gd name="T2" fmla="*/ 48607 w 686"/>
                <a:gd name="T3" fmla="*/ 11794 h 161"/>
                <a:gd name="T4" fmla="*/ 1778 w 686"/>
                <a:gd name="T5" fmla="*/ 11794 h 161"/>
                <a:gd name="T6" fmla="*/ 0 w 686"/>
                <a:gd name="T7" fmla="*/ 9809 h 161"/>
                <a:gd name="T8" fmla="*/ 0 w 686"/>
                <a:gd name="T9" fmla="*/ 1983 h 161"/>
                <a:gd name="T10" fmla="*/ 1778 w 686"/>
                <a:gd name="T11" fmla="*/ 0 h 161"/>
                <a:gd name="T12" fmla="*/ 48607 w 686"/>
                <a:gd name="T13" fmla="*/ 0 h 161"/>
                <a:gd name="T14" fmla="*/ 50385 w 686"/>
                <a:gd name="T15" fmla="*/ 1983 h 161"/>
                <a:gd name="T16" fmla="*/ 50385 w 686"/>
                <a:gd name="T17" fmla="*/ 9809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6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49329 w 679"/>
                <a:gd name="T1" fmla="*/ 8887 h 144"/>
                <a:gd name="T2" fmla="*/ 47576 w 679"/>
                <a:gd name="T3" fmla="*/ 10571 h 144"/>
                <a:gd name="T4" fmla="*/ 1661 w 679"/>
                <a:gd name="T5" fmla="*/ 10571 h 144"/>
                <a:gd name="T6" fmla="*/ 0 w 679"/>
                <a:gd name="T7" fmla="*/ 8887 h 144"/>
                <a:gd name="T8" fmla="*/ 0 w 679"/>
                <a:gd name="T9" fmla="*/ 1778 h 144"/>
                <a:gd name="T10" fmla="*/ 1661 w 679"/>
                <a:gd name="T11" fmla="*/ 0 h 144"/>
                <a:gd name="T12" fmla="*/ 47576 w 679"/>
                <a:gd name="T13" fmla="*/ 0 h 144"/>
                <a:gd name="T14" fmla="*/ 49329 w 679"/>
                <a:gd name="T15" fmla="*/ 1778 h 144"/>
                <a:gd name="T16" fmla="*/ 49329 w 679"/>
                <a:gd name="T17" fmla="*/ 888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7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45640 w 667"/>
                <a:gd name="T1" fmla="*/ 7951 h 131"/>
                <a:gd name="T2" fmla="*/ 44052 w 667"/>
                <a:gd name="T3" fmla="*/ 9570 h 131"/>
                <a:gd name="T4" fmla="*/ 1588 w 667"/>
                <a:gd name="T5" fmla="*/ 9570 h 131"/>
                <a:gd name="T6" fmla="*/ 0 w 667"/>
                <a:gd name="T7" fmla="*/ 7951 h 131"/>
                <a:gd name="T8" fmla="*/ 0 w 667"/>
                <a:gd name="T9" fmla="*/ 1613 h 131"/>
                <a:gd name="T10" fmla="*/ 1588 w 667"/>
                <a:gd name="T11" fmla="*/ 0 h 131"/>
                <a:gd name="T12" fmla="*/ 44052 w 667"/>
                <a:gd name="T13" fmla="*/ 0 h 131"/>
                <a:gd name="T14" fmla="*/ 45640 w 667"/>
                <a:gd name="T15" fmla="*/ 1613 h 131"/>
                <a:gd name="T16" fmla="*/ 45640 w 667"/>
                <a:gd name="T17" fmla="*/ 7951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67" name="Text Box 24"/>
          <p:cNvSpPr txBox="1">
            <a:spLocks noChangeArrowheads="1"/>
          </p:cNvSpPr>
          <p:nvPr/>
        </p:nvSpPr>
        <p:spPr bwMode="auto">
          <a:xfrm>
            <a:off x="5959475" y="4168775"/>
            <a:ext cx="244792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Applicable Models </a:t>
            </a:r>
            <a:r>
              <a:rPr lang="zh-CN" altLang="en-US" sz="1600">
                <a:solidFill>
                  <a:schemeClr val="bg1"/>
                </a:solidFill>
                <a:ea typeface="微软雅黑" pitchFamily="34" charset="-122"/>
              </a:rPr>
              <a:t>：</a:t>
            </a:r>
            <a:endParaRPr lang="en-US" altLang="zh-CN" sz="1600">
              <a:solidFill>
                <a:schemeClr val="bg1"/>
              </a:solidFill>
              <a:ea typeface="微软雅黑" pitchFamily="34" charset="-122"/>
            </a:endParaRPr>
          </a:p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U50/U100(Slot1&amp;Slot2)</a:t>
            </a:r>
            <a:endParaRPr lang="zh-CN" altLang="en-US" sz="1600">
              <a:solidFill>
                <a:schemeClr val="bg1"/>
              </a:solidFill>
              <a:ea typeface="微软雅黑" pitchFamily="34" charset="-122"/>
            </a:endParaRPr>
          </a:p>
        </p:txBody>
      </p:sp>
      <p:pic>
        <p:nvPicPr>
          <p:cNvPr id="15368" name="图片 6" descr="未标题-2 拷贝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0"/>
            <a:ext cx="17145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内容占位符 3" descr="4GSM-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079500"/>
            <a:ext cx="532765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Group 3"/>
          <p:cNvGrpSpPr>
            <a:grpSpLocks/>
          </p:cNvGrpSpPr>
          <p:nvPr/>
        </p:nvGrpSpPr>
        <p:grpSpPr bwMode="auto">
          <a:xfrm>
            <a:off x="5946775" y="2570163"/>
            <a:ext cx="2898775" cy="1038225"/>
            <a:chOff x="0" y="0"/>
            <a:chExt cx="1620" cy="380"/>
          </a:xfrm>
        </p:grpSpPr>
        <p:sp>
          <p:nvSpPr>
            <p:cNvPr id="15372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50385 w 686"/>
                <a:gd name="T1" fmla="*/ 9809 h 161"/>
                <a:gd name="T2" fmla="*/ 48607 w 686"/>
                <a:gd name="T3" fmla="*/ 11794 h 161"/>
                <a:gd name="T4" fmla="*/ 1778 w 686"/>
                <a:gd name="T5" fmla="*/ 11794 h 161"/>
                <a:gd name="T6" fmla="*/ 0 w 686"/>
                <a:gd name="T7" fmla="*/ 9809 h 161"/>
                <a:gd name="T8" fmla="*/ 0 w 686"/>
                <a:gd name="T9" fmla="*/ 1983 h 161"/>
                <a:gd name="T10" fmla="*/ 1778 w 686"/>
                <a:gd name="T11" fmla="*/ 0 h 161"/>
                <a:gd name="T12" fmla="*/ 48607 w 686"/>
                <a:gd name="T13" fmla="*/ 0 h 161"/>
                <a:gd name="T14" fmla="*/ 50385 w 686"/>
                <a:gd name="T15" fmla="*/ 1983 h 161"/>
                <a:gd name="T16" fmla="*/ 50385 w 686"/>
                <a:gd name="T17" fmla="*/ 9809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3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49329 w 679"/>
                <a:gd name="T1" fmla="*/ 8887 h 144"/>
                <a:gd name="T2" fmla="*/ 47576 w 679"/>
                <a:gd name="T3" fmla="*/ 10571 h 144"/>
                <a:gd name="T4" fmla="*/ 1661 w 679"/>
                <a:gd name="T5" fmla="*/ 10571 h 144"/>
                <a:gd name="T6" fmla="*/ 0 w 679"/>
                <a:gd name="T7" fmla="*/ 8887 h 144"/>
                <a:gd name="T8" fmla="*/ 0 w 679"/>
                <a:gd name="T9" fmla="*/ 1778 h 144"/>
                <a:gd name="T10" fmla="*/ 1661 w 679"/>
                <a:gd name="T11" fmla="*/ 0 h 144"/>
                <a:gd name="T12" fmla="*/ 47576 w 679"/>
                <a:gd name="T13" fmla="*/ 0 h 144"/>
                <a:gd name="T14" fmla="*/ 49329 w 679"/>
                <a:gd name="T15" fmla="*/ 1778 h 144"/>
                <a:gd name="T16" fmla="*/ 49329 w 679"/>
                <a:gd name="T17" fmla="*/ 888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4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45640 w 667"/>
                <a:gd name="T1" fmla="*/ 7951 h 131"/>
                <a:gd name="T2" fmla="*/ 44052 w 667"/>
                <a:gd name="T3" fmla="*/ 9570 h 131"/>
                <a:gd name="T4" fmla="*/ 1588 w 667"/>
                <a:gd name="T5" fmla="*/ 9570 h 131"/>
                <a:gd name="T6" fmla="*/ 0 w 667"/>
                <a:gd name="T7" fmla="*/ 7951 h 131"/>
                <a:gd name="T8" fmla="*/ 0 w 667"/>
                <a:gd name="T9" fmla="*/ 1613 h 131"/>
                <a:gd name="T10" fmla="*/ 1588 w 667"/>
                <a:gd name="T11" fmla="*/ 0 h 131"/>
                <a:gd name="T12" fmla="*/ 44052 w 667"/>
                <a:gd name="T13" fmla="*/ 0 h 131"/>
                <a:gd name="T14" fmla="*/ 45640 w 667"/>
                <a:gd name="T15" fmla="*/ 1613 h 131"/>
                <a:gd name="T16" fmla="*/ 45640 w 667"/>
                <a:gd name="T17" fmla="*/ 7951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71" name="Text Box 24"/>
          <p:cNvSpPr txBox="1">
            <a:spLocks noChangeArrowheads="1"/>
          </p:cNvSpPr>
          <p:nvPr/>
        </p:nvSpPr>
        <p:spPr bwMode="auto">
          <a:xfrm>
            <a:off x="5994400" y="2673350"/>
            <a:ext cx="27495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Working Frequencies</a:t>
            </a:r>
            <a:r>
              <a:rPr lang="zh-CN" altLang="en-US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：</a:t>
            </a:r>
            <a:endParaRPr lang="en-US" altLang="zh-CN" sz="16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GSM/GPRS</a:t>
            </a:r>
          </a:p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850/900/1800/1900MHz</a:t>
            </a:r>
            <a:endParaRPr lang="zh-CN" altLang="en-US" sz="16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3"/>
          <p:cNvGrpSpPr>
            <a:grpSpLocks/>
          </p:cNvGrpSpPr>
          <p:nvPr/>
        </p:nvGrpSpPr>
        <p:grpSpPr bwMode="auto">
          <a:xfrm>
            <a:off x="1347788" y="4111625"/>
            <a:ext cx="2447925" cy="695325"/>
            <a:chOff x="0" y="0"/>
            <a:chExt cx="1620" cy="380"/>
          </a:xfrm>
        </p:grpSpPr>
        <p:sp>
          <p:nvSpPr>
            <p:cNvPr id="16405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50385 w 686"/>
                <a:gd name="T1" fmla="*/ 9809 h 161"/>
                <a:gd name="T2" fmla="*/ 48607 w 686"/>
                <a:gd name="T3" fmla="*/ 11794 h 161"/>
                <a:gd name="T4" fmla="*/ 1778 w 686"/>
                <a:gd name="T5" fmla="*/ 11794 h 161"/>
                <a:gd name="T6" fmla="*/ 0 w 686"/>
                <a:gd name="T7" fmla="*/ 9809 h 161"/>
                <a:gd name="T8" fmla="*/ 0 w 686"/>
                <a:gd name="T9" fmla="*/ 1983 h 161"/>
                <a:gd name="T10" fmla="*/ 1778 w 686"/>
                <a:gd name="T11" fmla="*/ 0 h 161"/>
                <a:gd name="T12" fmla="*/ 48607 w 686"/>
                <a:gd name="T13" fmla="*/ 0 h 161"/>
                <a:gd name="T14" fmla="*/ 50385 w 686"/>
                <a:gd name="T15" fmla="*/ 1983 h 161"/>
                <a:gd name="T16" fmla="*/ 50385 w 686"/>
                <a:gd name="T17" fmla="*/ 9809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6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49329 w 679"/>
                <a:gd name="T1" fmla="*/ 8887 h 144"/>
                <a:gd name="T2" fmla="*/ 47576 w 679"/>
                <a:gd name="T3" fmla="*/ 10571 h 144"/>
                <a:gd name="T4" fmla="*/ 1661 w 679"/>
                <a:gd name="T5" fmla="*/ 10571 h 144"/>
                <a:gd name="T6" fmla="*/ 0 w 679"/>
                <a:gd name="T7" fmla="*/ 8887 h 144"/>
                <a:gd name="T8" fmla="*/ 0 w 679"/>
                <a:gd name="T9" fmla="*/ 1778 h 144"/>
                <a:gd name="T10" fmla="*/ 1661 w 679"/>
                <a:gd name="T11" fmla="*/ 0 h 144"/>
                <a:gd name="T12" fmla="*/ 47576 w 679"/>
                <a:gd name="T13" fmla="*/ 0 h 144"/>
                <a:gd name="T14" fmla="*/ 49329 w 679"/>
                <a:gd name="T15" fmla="*/ 1778 h 144"/>
                <a:gd name="T16" fmla="*/ 49329 w 679"/>
                <a:gd name="T17" fmla="*/ 888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7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45640 w 667"/>
                <a:gd name="T1" fmla="*/ 7951 h 131"/>
                <a:gd name="T2" fmla="*/ 44052 w 667"/>
                <a:gd name="T3" fmla="*/ 9570 h 131"/>
                <a:gd name="T4" fmla="*/ 1588 w 667"/>
                <a:gd name="T5" fmla="*/ 9570 h 131"/>
                <a:gd name="T6" fmla="*/ 0 w 667"/>
                <a:gd name="T7" fmla="*/ 7951 h 131"/>
                <a:gd name="T8" fmla="*/ 0 w 667"/>
                <a:gd name="T9" fmla="*/ 1613 h 131"/>
                <a:gd name="T10" fmla="*/ 1588 w 667"/>
                <a:gd name="T11" fmla="*/ 0 h 131"/>
                <a:gd name="T12" fmla="*/ 44052 w 667"/>
                <a:gd name="T13" fmla="*/ 0 h 131"/>
                <a:gd name="T14" fmla="*/ 45640 w 667"/>
                <a:gd name="T15" fmla="*/ 1613 h 131"/>
                <a:gd name="T16" fmla="*/ 45640 w 667"/>
                <a:gd name="T17" fmla="*/ 7951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87" name="Text Box 24"/>
          <p:cNvSpPr txBox="1">
            <a:spLocks noChangeArrowheads="1"/>
          </p:cNvSpPr>
          <p:nvPr/>
        </p:nvSpPr>
        <p:spPr bwMode="auto">
          <a:xfrm>
            <a:off x="1347788" y="4225925"/>
            <a:ext cx="2447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en-US" altLang="zh-CN" sz="2000">
                <a:solidFill>
                  <a:schemeClr val="bg1"/>
                </a:solidFill>
                <a:ea typeface="微软雅黑" pitchFamily="34" charset="-122"/>
              </a:rPr>
              <a:t>2GSM</a:t>
            </a:r>
            <a:r>
              <a:rPr lang="zh-CN" altLang="en-US" sz="2000">
                <a:solidFill>
                  <a:schemeClr val="bg1"/>
                </a:solidFill>
                <a:ea typeface="微软雅黑" pitchFamily="34" charset="-122"/>
              </a:rPr>
              <a:t> </a:t>
            </a:r>
            <a:r>
              <a:rPr lang="en-US" altLang="zh-CN" sz="2000">
                <a:solidFill>
                  <a:schemeClr val="bg1"/>
                </a:solidFill>
                <a:ea typeface="微软雅黑" pitchFamily="34" charset="-122"/>
              </a:rPr>
              <a:t>Module</a:t>
            </a:r>
            <a:endParaRPr lang="zh-CN" altLang="en-US" sz="2000">
              <a:solidFill>
                <a:schemeClr val="bg1"/>
              </a:solidFill>
              <a:ea typeface="微软雅黑" pitchFamily="34" charset="-122"/>
            </a:endParaRPr>
          </a:p>
        </p:txBody>
      </p:sp>
      <p:grpSp>
        <p:nvGrpSpPr>
          <p:cNvPr id="16388" name="Group 3"/>
          <p:cNvGrpSpPr>
            <a:grpSpLocks/>
          </p:cNvGrpSpPr>
          <p:nvPr/>
        </p:nvGrpSpPr>
        <p:grpSpPr bwMode="auto">
          <a:xfrm>
            <a:off x="5940425" y="1365250"/>
            <a:ext cx="2447925" cy="960438"/>
            <a:chOff x="0" y="0"/>
            <a:chExt cx="1620" cy="380"/>
          </a:xfrm>
        </p:grpSpPr>
        <p:sp>
          <p:nvSpPr>
            <p:cNvPr id="16402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50385 w 686"/>
                <a:gd name="T1" fmla="*/ 9809 h 161"/>
                <a:gd name="T2" fmla="*/ 48607 w 686"/>
                <a:gd name="T3" fmla="*/ 11794 h 161"/>
                <a:gd name="T4" fmla="*/ 1778 w 686"/>
                <a:gd name="T5" fmla="*/ 11794 h 161"/>
                <a:gd name="T6" fmla="*/ 0 w 686"/>
                <a:gd name="T7" fmla="*/ 9809 h 161"/>
                <a:gd name="T8" fmla="*/ 0 w 686"/>
                <a:gd name="T9" fmla="*/ 1983 h 161"/>
                <a:gd name="T10" fmla="*/ 1778 w 686"/>
                <a:gd name="T11" fmla="*/ 0 h 161"/>
                <a:gd name="T12" fmla="*/ 48607 w 686"/>
                <a:gd name="T13" fmla="*/ 0 h 161"/>
                <a:gd name="T14" fmla="*/ 50385 w 686"/>
                <a:gd name="T15" fmla="*/ 1983 h 161"/>
                <a:gd name="T16" fmla="*/ 50385 w 686"/>
                <a:gd name="T17" fmla="*/ 9809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3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49329 w 679"/>
                <a:gd name="T1" fmla="*/ 8887 h 144"/>
                <a:gd name="T2" fmla="*/ 47576 w 679"/>
                <a:gd name="T3" fmla="*/ 10571 h 144"/>
                <a:gd name="T4" fmla="*/ 1661 w 679"/>
                <a:gd name="T5" fmla="*/ 10571 h 144"/>
                <a:gd name="T6" fmla="*/ 0 w 679"/>
                <a:gd name="T7" fmla="*/ 8887 h 144"/>
                <a:gd name="T8" fmla="*/ 0 w 679"/>
                <a:gd name="T9" fmla="*/ 1778 h 144"/>
                <a:gd name="T10" fmla="*/ 1661 w 679"/>
                <a:gd name="T11" fmla="*/ 0 h 144"/>
                <a:gd name="T12" fmla="*/ 47576 w 679"/>
                <a:gd name="T13" fmla="*/ 0 h 144"/>
                <a:gd name="T14" fmla="*/ 49329 w 679"/>
                <a:gd name="T15" fmla="*/ 1778 h 144"/>
                <a:gd name="T16" fmla="*/ 49329 w 679"/>
                <a:gd name="T17" fmla="*/ 888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4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45640 w 667"/>
                <a:gd name="T1" fmla="*/ 7951 h 131"/>
                <a:gd name="T2" fmla="*/ 44052 w 667"/>
                <a:gd name="T3" fmla="*/ 9570 h 131"/>
                <a:gd name="T4" fmla="*/ 1588 w 667"/>
                <a:gd name="T5" fmla="*/ 9570 h 131"/>
                <a:gd name="T6" fmla="*/ 0 w 667"/>
                <a:gd name="T7" fmla="*/ 7951 h 131"/>
                <a:gd name="T8" fmla="*/ 0 w 667"/>
                <a:gd name="T9" fmla="*/ 1613 h 131"/>
                <a:gd name="T10" fmla="*/ 1588 w 667"/>
                <a:gd name="T11" fmla="*/ 0 h 131"/>
                <a:gd name="T12" fmla="*/ 44052 w 667"/>
                <a:gd name="T13" fmla="*/ 0 h 131"/>
                <a:gd name="T14" fmla="*/ 45640 w 667"/>
                <a:gd name="T15" fmla="*/ 1613 h 131"/>
                <a:gd name="T16" fmla="*/ 45640 w 667"/>
                <a:gd name="T17" fmla="*/ 7951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89" name="Text Box 24"/>
          <p:cNvSpPr txBox="1">
            <a:spLocks noChangeArrowheads="1"/>
          </p:cNvSpPr>
          <p:nvPr/>
        </p:nvSpPr>
        <p:spPr bwMode="auto">
          <a:xfrm>
            <a:off x="5981700" y="1514475"/>
            <a:ext cx="244792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Interface</a:t>
            </a:r>
            <a:r>
              <a:rPr lang="zh-CN" altLang="en-US" sz="1600">
                <a:solidFill>
                  <a:schemeClr val="bg1"/>
                </a:solidFill>
                <a:ea typeface="微软雅黑" pitchFamily="34" charset="-122"/>
              </a:rPr>
              <a:t>：</a:t>
            </a:r>
            <a:endParaRPr lang="en-US" altLang="zh-CN" sz="1600">
              <a:solidFill>
                <a:schemeClr val="bg1"/>
              </a:solidFill>
              <a:ea typeface="微软雅黑" pitchFamily="34" charset="-122"/>
            </a:endParaRPr>
          </a:p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2xGSM Ports</a:t>
            </a:r>
          </a:p>
        </p:txBody>
      </p:sp>
      <p:grpSp>
        <p:nvGrpSpPr>
          <p:cNvPr id="16390" name="Group 3"/>
          <p:cNvGrpSpPr>
            <a:grpSpLocks/>
          </p:cNvGrpSpPr>
          <p:nvPr/>
        </p:nvGrpSpPr>
        <p:grpSpPr bwMode="auto">
          <a:xfrm>
            <a:off x="5911850" y="3895725"/>
            <a:ext cx="2447925" cy="1022350"/>
            <a:chOff x="0" y="0"/>
            <a:chExt cx="1620" cy="380"/>
          </a:xfrm>
        </p:grpSpPr>
        <p:sp>
          <p:nvSpPr>
            <p:cNvPr id="16399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50385 w 686"/>
                <a:gd name="T1" fmla="*/ 9809 h 161"/>
                <a:gd name="T2" fmla="*/ 48607 w 686"/>
                <a:gd name="T3" fmla="*/ 11794 h 161"/>
                <a:gd name="T4" fmla="*/ 1778 w 686"/>
                <a:gd name="T5" fmla="*/ 11794 h 161"/>
                <a:gd name="T6" fmla="*/ 0 w 686"/>
                <a:gd name="T7" fmla="*/ 9809 h 161"/>
                <a:gd name="T8" fmla="*/ 0 w 686"/>
                <a:gd name="T9" fmla="*/ 1983 h 161"/>
                <a:gd name="T10" fmla="*/ 1778 w 686"/>
                <a:gd name="T11" fmla="*/ 0 h 161"/>
                <a:gd name="T12" fmla="*/ 48607 w 686"/>
                <a:gd name="T13" fmla="*/ 0 h 161"/>
                <a:gd name="T14" fmla="*/ 50385 w 686"/>
                <a:gd name="T15" fmla="*/ 1983 h 161"/>
                <a:gd name="T16" fmla="*/ 50385 w 686"/>
                <a:gd name="T17" fmla="*/ 9809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0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49329 w 679"/>
                <a:gd name="T1" fmla="*/ 8887 h 144"/>
                <a:gd name="T2" fmla="*/ 47576 w 679"/>
                <a:gd name="T3" fmla="*/ 10571 h 144"/>
                <a:gd name="T4" fmla="*/ 1661 w 679"/>
                <a:gd name="T5" fmla="*/ 10571 h 144"/>
                <a:gd name="T6" fmla="*/ 0 w 679"/>
                <a:gd name="T7" fmla="*/ 8887 h 144"/>
                <a:gd name="T8" fmla="*/ 0 w 679"/>
                <a:gd name="T9" fmla="*/ 1778 h 144"/>
                <a:gd name="T10" fmla="*/ 1661 w 679"/>
                <a:gd name="T11" fmla="*/ 0 h 144"/>
                <a:gd name="T12" fmla="*/ 47576 w 679"/>
                <a:gd name="T13" fmla="*/ 0 h 144"/>
                <a:gd name="T14" fmla="*/ 49329 w 679"/>
                <a:gd name="T15" fmla="*/ 1778 h 144"/>
                <a:gd name="T16" fmla="*/ 49329 w 679"/>
                <a:gd name="T17" fmla="*/ 888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1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45640 w 667"/>
                <a:gd name="T1" fmla="*/ 7951 h 131"/>
                <a:gd name="T2" fmla="*/ 44052 w 667"/>
                <a:gd name="T3" fmla="*/ 9570 h 131"/>
                <a:gd name="T4" fmla="*/ 1588 w 667"/>
                <a:gd name="T5" fmla="*/ 9570 h 131"/>
                <a:gd name="T6" fmla="*/ 0 w 667"/>
                <a:gd name="T7" fmla="*/ 7951 h 131"/>
                <a:gd name="T8" fmla="*/ 0 w 667"/>
                <a:gd name="T9" fmla="*/ 1613 h 131"/>
                <a:gd name="T10" fmla="*/ 1588 w 667"/>
                <a:gd name="T11" fmla="*/ 0 h 131"/>
                <a:gd name="T12" fmla="*/ 44052 w 667"/>
                <a:gd name="T13" fmla="*/ 0 h 131"/>
                <a:gd name="T14" fmla="*/ 45640 w 667"/>
                <a:gd name="T15" fmla="*/ 1613 h 131"/>
                <a:gd name="T16" fmla="*/ 45640 w 667"/>
                <a:gd name="T17" fmla="*/ 7951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91" name="Text Box 24"/>
          <p:cNvSpPr txBox="1">
            <a:spLocks noChangeArrowheads="1"/>
          </p:cNvSpPr>
          <p:nvPr/>
        </p:nvSpPr>
        <p:spPr bwMode="auto">
          <a:xfrm>
            <a:off x="5967413" y="4044950"/>
            <a:ext cx="244792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Applicable Models</a:t>
            </a:r>
            <a:r>
              <a:rPr lang="zh-CN" altLang="en-US" sz="1600">
                <a:solidFill>
                  <a:schemeClr val="bg1"/>
                </a:solidFill>
                <a:ea typeface="微软雅黑" pitchFamily="34" charset="-122"/>
              </a:rPr>
              <a:t>：</a:t>
            </a:r>
            <a:endParaRPr lang="en-US" altLang="zh-CN" sz="1600">
              <a:solidFill>
                <a:schemeClr val="bg1"/>
              </a:solidFill>
              <a:ea typeface="微软雅黑" pitchFamily="34" charset="-122"/>
            </a:endParaRPr>
          </a:p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U50/U100(Slot1&amp;Slot2)</a:t>
            </a:r>
            <a:endParaRPr lang="zh-CN" altLang="en-US" sz="1600">
              <a:solidFill>
                <a:schemeClr val="bg1"/>
              </a:solidFill>
              <a:ea typeface="微软雅黑" pitchFamily="34" charset="-122"/>
            </a:endParaRPr>
          </a:p>
        </p:txBody>
      </p:sp>
      <p:pic>
        <p:nvPicPr>
          <p:cNvPr id="16392" name="内容占位符 3" descr="2GSM-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065213"/>
            <a:ext cx="5194300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393" name="Group 3"/>
          <p:cNvGrpSpPr>
            <a:grpSpLocks/>
          </p:cNvGrpSpPr>
          <p:nvPr/>
        </p:nvGrpSpPr>
        <p:grpSpPr bwMode="auto">
          <a:xfrm>
            <a:off x="5946775" y="2570163"/>
            <a:ext cx="2898775" cy="1038225"/>
            <a:chOff x="0" y="0"/>
            <a:chExt cx="1620" cy="380"/>
          </a:xfrm>
        </p:grpSpPr>
        <p:sp>
          <p:nvSpPr>
            <p:cNvPr id="16396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50385 w 686"/>
                <a:gd name="T1" fmla="*/ 9809 h 161"/>
                <a:gd name="T2" fmla="*/ 48607 w 686"/>
                <a:gd name="T3" fmla="*/ 11794 h 161"/>
                <a:gd name="T4" fmla="*/ 1778 w 686"/>
                <a:gd name="T5" fmla="*/ 11794 h 161"/>
                <a:gd name="T6" fmla="*/ 0 w 686"/>
                <a:gd name="T7" fmla="*/ 9809 h 161"/>
                <a:gd name="T8" fmla="*/ 0 w 686"/>
                <a:gd name="T9" fmla="*/ 1983 h 161"/>
                <a:gd name="T10" fmla="*/ 1778 w 686"/>
                <a:gd name="T11" fmla="*/ 0 h 161"/>
                <a:gd name="T12" fmla="*/ 48607 w 686"/>
                <a:gd name="T13" fmla="*/ 0 h 161"/>
                <a:gd name="T14" fmla="*/ 50385 w 686"/>
                <a:gd name="T15" fmla="*/ 1983 h 161"/>
                <a:gd name="T16" fmla="*/ 50385 w 686"/>
                <a:gd name="T17" fmla="*/ 9809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7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49329 w 679"/>
                <a:gd name="T1" fmla="*/ 8887 h 144"/>
                <a:gd name="T2" fmla="*/ 47576 w 679"/>
                <a:gd name="T3" fmla="*/ 10571 h 144"/>
                <a:gd name="T4" fmla="*/ 1661 w 679"/>
                <a:gd name="T5" fmla="*/ 10571 h 144"/>
                <a:gd name="T6" fmla="*/ 0 w 679"/>
                <a:gd name="T7" fmla="*/ 8887 h 144"/>
                <a:gd name="T8" fmla="*/ 0 w 679"/>
                <a:gd name="T9" fmla="*/ 1778 h 144"/>
                <a:gd name="T10" fmla="*/ 1661 w 679"/>
                <a:gd name="T11" fmla="*/ 0 h 144"/>
                <a:gd name="T12" fmla="*/ 47576 w 679"/>
                <a:gd name="T13" fmla="*/ 0 h 144"/>
                <a:gd name="T14" fmla="*/ 49329 w 679"/>
                <a:gd name="T15" fmla="*/ 1778 h 144"/>
                <a:gd name="T16" fmla="*/ 49329 w 679"/>
                <a:gd name="T17" fmla="*/ 888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8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45640 w 667"/>
                <a:gd name="T1" fmla="*/ 7951 h 131"/>
                <a:gd name="T2" fmla="*/ 44052 w 667"/>
                <a:gd name="T3" fmla="*/ 9570 h 131"/>
                <a:gd name="T4" fmla="*/ 1588 w 667"/>
                <a:gd name="T5" fmla="*/ 9570 h 131"/>
                <a:gd name="T6" fmla="*/ 0 w 667"/>
                <a:gd name="T7" fmla="*/ 7951 h 131"/>
                <a:gd name="T8" fmla="*/ 0 w 667"/>
                <a:gd name="T9" fmla="*/ 1613 h 131"/>
                <a:gd name="T10" fmla="*/ 1588 w 667"/>
                <a:gd name="T11" fmla="*/ 0 h 131"/>
                <a:gd name="T12" fmla="*/ 44052 w 667"/>
                <a:gd name="T13" fmla="*/ 0 h 131"/>
                <a:gd name="T14" fmla="*/ 45640 w 667"/>
                <a:gd name="T15" fmla="*/ 1613 h 131"/>
                <a:gd name="T16" fmla="*/ 45640 w 667"/>
                <a:gd name="T17" fmla="*/ 7951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94" name="Text Box 24"/>
          <p:cNvSpPr txBox="1">
            <a:spLocks noChangeArrowheads="1"/>
          </p:cNvSpPr>
          <p:nvPr/>
        </p:nvSpPr>
        <p:spPr bwMode="auto">
          <a:xfrm>
            <a:off x="5994400" y="2673350"/>
            <a:ext cx="27495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Working Frequencies</a:t>
            </a:r>
            <a:r>
              <a:rPr lang="zh-CN" altLang="en-US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：</a:t>
            </a:r>
            <a:endParaRPr lang="en-US" altLang="zh-CN" sz="16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GSM/GPRS</a:t>
            </a:r>
          </a:p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850/900/1800/1900MHz</a:t>
            </a:r>
            <a:endParaRPr lang="zh-CN" altLang="en-US" sz="16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6395" name="图片 6" descr="未标题-2 拷贝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0"/>
            <a:ext cx="17145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3"/>
          <p:cNvGrpSpPr>
            <a:grpSpLocks/>
          </p:cNvGrpSpPr>
          <p:nvPr/>
        </p:nvGrpSpPr>
        <p:grpSpPr bwMode="auto">
          <a:xfrm>
            <a:off x="1422400" y="3992563"/>
            <a:ext cx="2447925" cy="695325"/>
            <a:chOff x="0" y="0"/>
            <a:chExt cx="1620" cy="380"/>
          </a:xfrm>
        </p:grpSpPr>
        <p:sp>
          <p:nvSpPr>
            <p:cNvPr id="17424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50385 w 686"/>
                <a:gd name="T1" fmla="*/ 9809 h 161"/>
                <a:gd name="T2" fmla="*/ 48607 w 686"/>
                <a:gd name="T3" fmla="*/ 11794 h 161"/>
                <a:gd name="T4" fmla="*/ 1778 w 686"/>
                <a:gd name="T5" fmla="*/ 11794 h 161"/>
                <a:gd name="T6" fmla="*/ 0 w 686"/>
                <a:gd name="T7" fmla="*/ 9809 h 161"/>
                <a:gd name="T8" fmla="*/ 0 w 686"/>
                <a:gd name="T9" fmla="*/ 1983 h 161"/>
                <a:gd name="T10" fmla="*/ 1778 w 686"/>
                <a:gd name="T11" fmla="*/ 0 h 161"/>
                <a:gd name="T12" fmla="*/ 48607 w 686"/>
                <a:gd name="T13" fmla="*/ 0 h 161"/>
                <a:gd name="T14" fmla="*/ 50385 w 686"/>
                <a:gd name="T15" fmla="*/ 1983 h 161"/>
                <a:gd name="T16" fmla="*/ 50385 w 686"/>
                <a:gd name="T17" fmla="*/ 9809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5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49329 w 679"/>
                <a:gd name="T1" fmla="*/ 8887 h 144"/>
                <a:gd name="T2" fmla="*/ 47576 w 679"/>
                <a:gd name="T3" fmla="*/ 10571 h 144"/>
                <a:gd name="T4" fmla="*/ 1661 w 679"/>
                <a:gd name="T5" fmla="*/ 10571 h 144"/>
                <a:gd name="T6" fmla="*/ 0 w 679"/>
                <a:gd name="T7" fmla="*/ 8887 h 144"/>
                <a:gd name="T8" fmla="*/ 0 w 679"/>
                <a:gd name="T9" fmla="*/ 1778 h 144"/>
                <a:gd name="T10" fmla="*/ 1661 w 679"/>
                <a:gd name="T11" fmla="*/ 0 h 144"/>
                <a:gd name="T12" fmla="*/ 47576 w 679"/>
                <a:gd name="T13" fmla="*/ 0 h 144"/>
                <a:gd name="T14" fmla="*/ 49329 w 679"/>
                <a:gd name="T15" fmla="*/ 1778 h 144"/>
                <a:gd name="T16" fmla="*/ 49329 w 679"/>
                <a:gd name="T17" fmla="*/ 888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6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45640 w 667"/>
                <a:gd name="T1" fmla="*/ 7951 h 131"/>
                <a:gd name="T2" fmla="*/ 44052 w 667"/>
                <a:gd name="T3" fmla="*/ 9570 h 131"/>
                <a:gd name="T4" fmla="*/ 1588 w 667"/>
                <a:gd name="T5" fmla="*/ 9570 h 131"/>
                <a:gd name="T6" fmla="*/ 0 w 667"/>
                <a:gd name="T7" fmla="*/ 7951 h 131"/>
                <a:gd name="T8" fmla="*/ 0 w 667"/>
                <a:gd name="T9" fmla="*/ 1613 h 131"/>
                <a:gd name="T10" fmla="*/ 1588 w 667"/>
                <a:gd name="T11" fmla="*/ 0 h 131"/>
                <a:gd name="T12" fmla="*/ 44052 w 667"/>
                <a:gd name="T13" fmla="*/ 0 h 131"/>
                <a:gd name="T14" fmla="*/ 45640 w 667"/>
                <a:gd name="T15" fmla="*/ 1613 h 131"/>
                <a:gd name="T16" fmla="*/ 45640 w 667"/>
                <a:gd name="T17" fmla="*/ 7951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1" name="Text Box 24"/>
          <p:cNvSpPr txBox="1">
            <a:spLocks noChangeArrowheads="1"/>
          </p:cNvSpPr>
          <p:nvPr/>
        </p:nvSpPr>
        <p:spPr bwMode="auto">
          <a:xfrm>
            <a:off x="1481138" y="4092575"/>
            <a:ext cx="2447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en-US" altLang="zh-CN" sz="2000">
                <a:solidFill>
                  <a:schemeClr val="bg1"/>
                </a:solidFill>
                <a:ea typeface="微软雅黑" pitchFamily="34" charset="-122"/>
              </a:rPr>
              <a:t>E1/T1</a:t>
            </a:r>
            <a:r>
              <a:rPr lang="zh-CN" altLang="en-US" sz="2000">
                <a:solidFill>
                  <a:schemeClr val="bg1"/>
                </a:solidFill>
                <a:ea typeface="微软雅黑" pitchFamily="34" charset="-122"/>
              </a:rPr>
              <a:t> </a:t>
            </a:r>
            <a:r>
              <a:rPr lang="en-US" altLang="zh-CN" sz="2000">
                <a:solidFill>
                  <a:schemeClr val="bg1"/>
                </a:solidFill>
                <a:ea typeface="微软雅黑" pitchFamily="34" charset="-122"/>
              </a:rPr>
              <a:t>Module</a:t>
            </a:r>
            <a:endParaRPr lang="zh-CN" altLang="en-US" sz="2000">
              <a:solidFill>
                <a:schemeClr val="bg1"/>
              </a:solidFill>
              <a:ea typeface="微软雅黑" pitchFamily="34" charset="-122"/>
            </a:endParaRPr>
          </a:p>
        </p:txBody>
      </p:sp>
      <p:grpSp>
        <p:nvGrpSpPr>
          <p:cNvPr id="17412" name="Group 3"/>
          <p:cNvGrpSpPr>
            <a:grpSpLocks/>
          </p:cNvGrpSpPr>
          <p:nvPr/>
        </p:nvGrpSpPr>
        <p:grpSpPr bwMode="auto">
          <a:xfrm>
            <a:off x="5754688" y="1830388"/>
            <a:ext cx="3054350" cy="1238250"/>
            <a:chOff x="0" y="0"/>
            <a:chExt cx="1620" cy="380"/>
          </a:xfrm>
        </p:grpSpPr>
        <p:sp>
          <p:nvSpPr>
            <p:cNvPr id="17421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50385 w 686"/>
                <a:gd name="T1" fmla="*/ 9809 h 161"/>
                <a:gd name="T2" fmla="*/ 48607 w 686"/>
                <a:gd name="T3" fmla="*/ 11794 h 161"/>
                <a:gd name="T4" fmla="*/ 1778 w 686"/>
                <a:gd name="T5" fmla="*/ 11794 h 161"/>
                <a:gd name="T6" fmla="*/ 0 w 686"/>
                <a:gd name="T7" fmla="*/ 9809 h 161"/>
                <a:gd name="T8" fmla="*/ 0 w 686"/>
                <a:gd name="T9" fmla="*/ 1983 h 161"/>
                <a:gd name="T10" fmla="*/ 1778 w 686"/>
                <a:gd name="T11" fmla="*/ 0 h 161"/>
                <a:gd name="T12" fmla="*/ 48607 w 686"/>
                <a:gd name="T13" fmla="*/ 0 h 161"/>
                <a:gd name="T14" fmla="*/ 50385 w 686"/>
                <a:gd name="T15" fmla="*/ 1983 h 161"/>
                <a:gd name="T16" fmla="*/ 50385 w 686"/>
                <a:gd name="T17" fmla="*/ 9809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2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49329 w 679"/>
                <a:gd name="T1" fmla="*/ 8887 h 144"/>
                <a:gd name="T2" fmla="*/ 47576 w 679"/>
                <a:gd name="T3" fmla="*/ 10571 h 144"/>
                <a:gd name="T4" fmla="*/ 1661 w 679"/>
                <a:gd name="T5" fmla="*/ 10571 h 144"/>
                <a:gd name="T6" fmla="*/ 0 w 679"/>
                <a:gd name="T7" fmla="*/ 8887 h 144"/>
                <a:gd name="T8" fmla="*/ 0 w 679"/>
                <a:gd name="T9" fmla="*/ 1778 h 144"/>
                <a:gd name="T10" fmla="*/ 1661 w 679"/>
                <a:gd name="T11" fmla="*/ 0 h 144"/>
                <a:gd name="T12" fmla="*/ 47576 w 679"/>
                <a:gd name="T13" fmla="*/ 0 h 144"/>
                <a:gd name="T14" fmla="*/ 49329 w 679"/>
                <a:gd name="T15" fmla="*/ 1778 h 144"/>
                <a:gd name="T16" fmla="*/ 49329 w 679"/>
                <a:gd name="T17" fmla="*/ 888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3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45640 w 667"/>
                <a:gd name="T1" fmla="*/ 7951 h 131"/>
                <a:gd name="T2" fmla="*/ 44052 w 667"/>
                <a:gd name="T3" fmla="*/ 9570 h 131"/>
                <a:gd name="T4" fmla="*/ 1588 w 667"/>
                <a:gd name="T5" fmla="*/ 9570 h 131"/>
                <a:gd name="T6" fmla="*/ 0 w 667"/>
                <a:gd name="T7" fmla="*/ 7951 h 131"/>
                <a:gd name="T8" fmla="*/ 0 w 667"/>
                <a:gd name="T9" fmla="*/ 1613 h 131"/>
                <a:gd name="T10" fmla="*/ 1588 w 667"/>
                <a:gd name="T11" fmla="*/ 0 h 131"/>
                <a:gd name="T12" fmla="*/ 44052 w 667"/>
                <a:gd name="T13" fmla="*/ 0 h 131"/>
                <a:gd name="T14" fmla="*/ 45640 w 667"/>
                <a:gd name="T15" fmla="*/ 1613 h 131"/>
                <a:gd name="T16" fmla="*/ 45640 w 667"/>
                <a:gd name="T17" fmla="*/ 7951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3" name="Text Box 24"/>
          <p:cNvSpPr txBox="1">
            <a:spLocks noChangeArrowheads="1"/>
          </p:cNvSpPr>
          <p:nvPr/>
        </p:nvSpPr>
        <p:spPr bwMode="auto">
          <a:xfrm>
            <a:off x="5795963" y="1979613"/>
            <a:ext cx="27813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Interface</a:t>
            </a:r>
            <a:r>
              <a:rPr lang="zh-CN" altLang="en-US" sz="1600">
                <a:solidFill>
                  <a:schemeClr val="bg1"/>
                </a:solidFill>
                <a:ea typeface="微软雅黑" pitchFamily="34" charset="-122"/>
              </a:rPr>
              <a:t>：</a:t>
            </a:r>
            <a:endParaRPr lang="en-US" altLang="zh-CN" sz="1600">
              <a:solidFill>
                <a:schemeClr val="bg1"/>
              </a:solidFill>
              <a:ea typeface="微软雅黑" pitchFamily="34" charset="-122"/>
            </a:endParaRPr>
          </a:p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E1 PRI</a:t>
            </a:r>
            <a:r>
              <a:rPr lang="zh-CN" altLang="en-US" sz="1600">
                <a:solidFill>
                  <a:schemeClr val="bg1"/>
                </a:solidFill>
                <a:ea typeface="微软雅黑" pitchFamily="34" charset="-122"/>
              </a:rPr>
              <a:t> </a:t>
            </a: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or T1 Digital Trunk Interface(RJ45)</a:t>
            </a:r>
          </a:p>
          <a:p>
            <a:pPr>
              <a:buFont typeface="Arial" charset="0"/>
              <a:buNone/>
            </a:pPr>
            <a:endParaRPr lang="en-US" altLang="zh-CN" sz="1600">
              <a:solidFill>
                <a:schemeClr val="bg1"/>
              </a:solidFill>
              <a:ea typeface="微软雅黑" pitchFamily="34" charset="-122"/>
            </a:endParaRPr>
          </a:p>
        </p:txBody>
      </p:sp>
      <p:grpSp>
        <p:nvGrpSpPr>
          <p:cNvPr id="17414" name="Group 3"/>
          <p:cNvGrpSpPr>
            <a:grpSpLocks/>
          </p:cNvGrpSpPr>
          <p:nvPr/>
        </p:nvGrpSpPr>
        <p:grpSpPr bwMode="auto">
          <a:xfrm>
            <a:off x="5756275" y="3624263"/>
            <a:ext cx="3017838" cy="1947862"/>
            <a:chOff x="0" y="0"/>
            <a:chExt cx="1620" cy="380"/>
          </a:xfrm>
        </p:grpSpPr>
        <p:sp>
          <p:nvSpPr>
            <p:cNvPr id="17418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50385 w 686"/>
                <a:gd name="T1" fmla="*/ 9809 h 161"/>
                <a:gd name="T2" fmla="*/ 48607 w 686"/>
                <a:gd name="T3" fmla="*/ 11794 h 161"/>
                <a:gd name="T4" fmla="*/ 1778 w 686"/>
                <a:gd name="T5" fmla="*/ 11794 h 161"/>
                <a:gd name="T6" fmla="*/ 0 w 686"/>
                <a:gd name="T7" fmla="*/ 9809 h 161"/>
                <a:gd name="T8" fmla="*/ 0 w 686"/>
                <a:gd name="T9" fmla="*/ 1983 h 161"/>
                <a:gd name="T10" fmla="*/ 1778 w 686"/>
                <a:gd name="T11" fmla="*/ 0 h 161"/>
                <a:gd name="T12" fmla="*/ 48607 w 686"/>
                <a:gd name="T13" fmla="*/ 0 h 161"/>
                <a:gd name="T14" fmla="*/ 50385 w 686"/>
                <a:gd name="T15" fmla="*/ 1983 h 161"/>
                <a:gd name="T16" fmla="*/ 50385 w 686"/>
                <a:gd name="T17" fmla="*/ 9809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19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49329 w 679"/>
                <a:gd name="T1" fmla="*/ 8887 h 144"/>
                <a:gd name="T2" fmla="*/ 47576 w 679"/>
                <a:gd name="T3" fmla="*/ 10571 h 144"/>
                <a:gd name="T4" fmla="*/ 1661 w 679"/>
                <a:gd name="T5" fmla="*/ 10571 h 144"/>
                <a:gd name="T6" fmla="*/ 0 w 679"/>
                <a:gd name="T7" fmla="*/ 8887 h 144"/>
                <a:gd name="T8" fmla="*/ 0 w 679"/>
                <a:gd name="T9" fmla="*/ 1778 h 144"/>
                <a:gd name="T10" fmla="*/ 1661 w 679"/>
                <a:gd name="T11" fmla="*/ 0 h 144"/>
                <a:gd name="T12" fmla="*/ 47576 w 679"/>
                <a:gd name="T13" fmla="*/ 0 h 144"/>
                <a:gd name="T14" fmla="*/ 49329 w 679"/>
                <a:gd name="T15" fmla="*/ 1778 h 144"/>
                <a:gd name="T16" fmla="*/ 49329 w 679"/>
                <a:gd name="T17" fmla="*/ 888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0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45640 w 667"/>
                <a:gd name="T1" fmla="*/ 7951 h 131"/>
                <a:gd name="T2" fmla="*/ 44052 w 667"/>
                <a:gd name="T3" fmla="*/ 9570 h 131"/>
                <a:gd name="T4" fmla="*/ 1588 w 667"/>
                <a:gd name="T5" fmla="*/ 9570 h 131"/>
                <a:gd name="T6" fmla="*/ 0 w 667"/>
                <a:gd name="T7" fmla="*/ 7951 h 131"/>
                <a:gd name="T8" fmla="*/ 0 w 667"/>
                <a:gd name="T9" fmla="*/ 1613 h 131"/>
                <a:gd name="T10" fmla="*/ 1588 w 667"/>
                <a:gd name="T11" fmla="*/ 0 h 131"/>
                <a:gd name="T12" fmla="*/ 44052 w 667"/>
                <a:gd name="T13" fmla="*/ 0 h 131"/>
                <a:gd name="T14" fmla="*/ 45640 w 667"/>
                <a:gd name="T15" fmla="*/ 1613 h 131"/>
                <a:gd name="T16" fmla="*/ 45640 w 667"/>
                <a:gd name="T17" fmla="*/ 7951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5" name="Text Box 24"/>
          <p:cNvSpPr txBox="1">
            <a:spLocks noChangeArrowheads="1"/>
          </p:cNvSpPr>
          <p:nvPr/>
        </p:nvSpPr>
        <p:spPr bwMode="auto">
          <a:xfrm>
            <a:off x="5797550" y="3792538"/>
            <a:ext cx="297656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Applicable Models</a:t>
            </a:r>
            <a:r>
              <a:rPr lang="zh-CN" altLang="en-US" sz="1600">
                <a:solidFill>
                  <a:schemeClr val="bg1"/>
                </a:solidFill>
                <a:ea typeface="微软雅黑" pitchFamily="34" charset="-122"/>
              </a:rPr>
              <a:t>：</a:t>
            </a:r>
            <a:endParaRPr lang="en-US" altLang="zh-CN" sz="1600">
              <a:solidFill>
                <a:schemeClr val="bg1"/>
              </a:solidFill>
              <a:ea typeface="微软雅黑" pitchFamily="34" charset="-122"/>
            </a:endParaRPr>
          </a:p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U50(Slot1</a:t>
            </a:r>
            <a:r>
              <a:rPr lang="zh-CN" altLang="en-US" sz="1600">
                <a:solidFill>
                  <a:schemeClr val="bg1"/>
                </a:solidFill>
                <a:ea typeface="微软雅黑" pitchFamily="34" charset="-122"/>
              </a:rPr>
              <a:t>，</a:t>
            </a: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Jumper Position Master)</a:t>
            </a:r>
          </a:p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U100(Slot1</a:t>
            </a:r>
            <a:r>
              <a:rPr lang="zh-CN" altLang="en-US" sz="1600">
                <a:solidFill>
                  <a:schemeClr val="bg1"/>
                </a:solidFill>
                <a:ea typeface="微软雅黑" pitchFamily="34" charset="-122"/>
              </a:rPr>
              <a:t> </a:t>
            </a: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&amp; Slot2</a:t>
            </a:r>
            <a:r>
              <a:rPr lang="zh-CN" altLang="en-US" sz="1600">
                <a:solidFill>
                  <a:schemeClr val="bg1"/>
                </a:solidFill>
                <a:ea typeface="微软雅黑" pitchFamily="34" charset="-122"/>
              </a:rPr>
              <a:t>，</a:t>
            </a: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Jumper Position Slave)</a:t>
            </a:r>
            <a:endParaRPr lang="zh-CN" altLang="en-US" sz="1600">
              <a:solidFill>
                <a:schemeClr val="bg1"/>
              </a:solidFill>
              <a:ea typeface="微软雅黑" pitchFamily="34" charset="-122"/>
            </a:endParaRPr>
          </a:p>
        </p:txBody>
      </p:sp>
      <p:pic>
        <p:nvPicPr>
          <p:cNvPr id="1741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081088"/>
            <a:ext cx="5341938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图片 6" descr="未标题-2 拷贝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0"/>
            <a:ext cx="17145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3"/>
          <p:cNvGrpSpPr>
            <a:grpSpLocks/>
          </p:cNvGrpSpPr>
          <p:nvPr/>
        </p:nvGrpSpPr>
        <p:grpSpPr bwMode="auto">
          <a:xfrm>
            <a:off x="1422400" y="3992563"/>
            <a:ext cx="2447925" cy="695325"/>
            <a:chOff x="0" y="0"/>
            <a:chExt cx="1620" cy="380"/>
          </a:xfrm>
        </p:grpSpPr>
        <p:sp>
          <p:nvSpPr>
            <p:cNvPr id="18449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50385 w 686"/>
                <a:gd name="T1" fmla="*/ 9809 h 161"/>
                <a:gd name="T2" fmla="*/ 48607 w 686"/>
                <a:gd name="T3" fmla="*/ 11794 h 161"/>
                <a:gd name="T4" fmla="*/ 1778 w 686"/>
                <a:gd name="T5" fmla="*/ 11794 h 161"/>
                <a:gd name="T6" fmla="*/ 0 w 686"/>
                <a:gd name="T7" fmla="*/ 9809 h 161"/>
                <a:gd name="T8" fmla="*/ 0 w 686"/>
                <a:gd name="T9" fmla="*/ 1983 h 161"/>
                <a:gd name="T10" fmla="*/ 1778 w 686"/>
                <a:gd name="T11" fmla="*/ 0 h 161"/>
                <a:gd name="T12" fmla="*/ 48607 w 686"/>
                <a:gd name="T13" fmla="*/ 0 h 161"/>
                <a:gd name="T14" fmla="*/ 50385 w 686"/>
                <a:gd name="T15" fmla="*/ 1983 h 161"/>
                <a:gd name="T16" fmla="*/ 50385 w 686"/>
                <a:gd name="T17" fmla="*/ 9809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0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49329 w 679"/>
                <a:gd name="T1" fmla="*/ 8887 h 144"/>
                <a:gd name="T2" fmla="*/ 47576 w 679"/>
                <a:gd name="T3" fmla="*/ 10571 h 144"/>
                <a:gd name="T4" fmla="*/ 1661 w 679"/>
                <a:gd name="T5" fmla="*/ 10571 h 144"/>
                <a:gd name="T6" fmla="*/ 0 w 679"/>
                <a:gd name="T7" fmla="*/ 8887 h 144"/>
                <a:gd name="T8" fmla="*/ 0 w 679"/>
                <a:gd name="T9" fmla="*/ 1778 h 144"/>
                <a:gd name="T10" fmla="*/ 1661 w 679"/>
                <a:gd name="T11" fmla="*/ 0 h 144"/>
                <a:gd name="T12" fmla="*/ 47576 w 679"/>
                <a:gd name="T13" fmla="*/ 0 h 144"/>
                <a:gd name="T14" fmla="*/ 49329 w 679"/>
                <a:gd name="T15" fmla="*/ 1778 h 144"/>
                <a:gd name="T16" fmla="*/ 49329 w 679"/>
                <a:gd name="T17" fmla="*/ 888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1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45640 w 667"/>
                <a:gd name="T1" fmla="*/ 7951 h 131"/>
                <a:gd name="T2" fmla="*/ 44052 w 667"/>
                <a:gd name="T3" fmla="*/ 9570 h 131"/>
                <a:gd name="T4" fmla="*/ 1588 w 667"/>
                <a:gd name="T5" fmla="*/ 9570 h 131"/>
                <a:gd name="T6" fmla="*/ 0 w 667"/>
                <a:gd name="T7" fmla="*/ 7951 h 131"/>
                <a:gd name="T8" fmla="*/ 0 w 667"/>
                <a:gd name="T9" fmla="*/ 1613 h 131"/>
                <a:gd name="T10" fmla="*/ 1588 w 667"/>
                <a:gd name="T11" fmla="*/ 0 h 131"/>
                <a:gd name="T12" fmla="*/ 44052 w 667"/>
                <a:gd name="T13" fmla="*/ 0 h 131"/>
                <a:gd name="T14" fmla="*/ 45640 w 667"/>
                <a:gd name="T15" fmla="*/ 1613 h 131"/>
                <a:gd name="T16" fmla="*/ 45640 w 667"/>
                <a:gd name="T17" fmla="*/ 7951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35" name="Text Box 24"/>
          <p:cNvSpPr txBox="1">
            <a:spLocks noChangeArrowheads="1"/>
          </p:cNvSpPr>
          <p:nvPr/>
        </p:nvSpPr>
        <p:spPr bwMode="auto">
          <a:xfrm>
            <a:off x="1481138" y="4092575"/>
            <a:ext cx="2447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en-US" altLang="zh-CN" sz="2000">
                <a:solidFill>
                  <a:schemeClr val="bg1"/>
                </a:solidFill>
                <a:ea typeface="微软雅黑" pitchFamily="34" charset="-122"/>
              </a:rPr>
              <a:t>32EM Module</a:t>
            </a:r>
            <a:endParaRPr lang="zh-CN" altLang="en-US" sz="2000">
              <a:solidFill>
                <a:schemeClr val="bg1"/>
              </a:solidFill>
              <a:ea typeface="微软雅黑" pitchFamily="34" charset="-122"/>
            </a:endParaRPr>
          </a:p>
        </p:txBody>
      </p:sp>
      <p:grpSp>
        <p:nvGrpSpPr>
          <p:cNvPr id="18436" name="Group 3"/>
          <p:cNvGrpSpPr>
            <a:grpSpLocks/>
          </p:cNvGrpSpPr>
          <p:nvPr/>
        </p:nvGrpSpPr>
        <p:grpSpPr bwMode="auto">
          <a:xfrm>
            <a:off x="5822950" y="1670050"/>
            <a:ext cx="1625600" cy="889000"/>
            <a:chOff x="0" y="0"/>
            <a:chExt cx="1620" cy="380"/>
          </a:xfrm>
        </p:grpSpPr>
        <p:sp>
          <p:nvSpPr>
            <p:cNvPr id="18446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50385 w 686"/>
                <a:gd name="T1" fmla="*/ 9809 h 161"/>
                <a:gd name="T2" fmla="*/ 48607 w 686"/>
                <a:gd name="T3" fmla="*/ 11794 h 161"/>
                <a:gd name="T4" fmla="*/ 1778 w 686"/>
                <a:gd name="T5" fmla="*/ 11794 h 161"/>
                <a:gd name="T6" fmla="*/ 0 w 686"/>
                <a:gd name="T7" fmla="*/ 9809 h 161"/>
                <a:gd name="T8" fmla="*/ 0 w 686"/>
                <a:gd name="T9" fmla="*/ 1983 h 161"/>
                <a:gd name="T10" fmla="*/ 1778 w 686"/>
                <a:gd name="T11" fmla="*/ 0 h 161"/>
                <a:gd name="T12" fmla="*/ 48607 w 686"/>
                <a:gd name="T13" fmla="*/ 0 h 161"/>
                <a:gd name="T14" fmla="*/ 50385 w 686"/>
                <a:gd name="T15" fmla="*/ 1983 h 161"/>
                <a:gd name="T16" fmla="*/ 50385 w 686"/>
                <a:gd name="T17" fmla="*/ 9809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47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49329 w 679"/>
                <a:gd name="T1" fmla="*/ 8887 h 144"/>
                <a:gd name="T2" fmla="*/ 47576 w 679"/>
                <a:gd name="T3" fmla="*/ 10571 h 144"/>
                <a:gd name="T4" fmla="*/ 1661 w 679"/>
                <a:gd name="T5" fmla="*/ 10571 h 144"/>
                <a:gd name="T6" fmla="*/ 0 w 679"/>
                <a:gd name="T7" fmla="*/ 8887 h 144"/>
                <a:gd name="T8" fmla="*/ 0 w 679"/>
                <a:gd name="T9" fmla="*/ 1778 h 144"/>
                <a:gd name="T10" fmla="*/ 1661 w 679"/>
                <a:gd name="T11" fmla="*/ 0 h 144"/>
                <a:gd name="T12" fmla="*/ 47576 w 679"/>
                <a:gd name="T13" fmla="*/ 0 h 144"/>
                <a:gd name="T14" fmla="*/ 49329 w 679"/>
                <a:gd name="T15" fmla="*/ 1778 h 144"/>
                <a:gd name="T16" fmla="*/ 49329 w 679"/>
                <a:gd name="T17" fmla="*/ 888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48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45640 w 667"/>
                <a:gd name="T1" fmla="*/ 7951 h 131"/>
                <a:gd name="T2" fmla="*/ 44052 w 667"/>
                <a:gd name="T3" fmla="*/ 9570 h 131"/>
                <a:gd name="T4" fmla="*/ 1588 w 667"/>
                <a:gd name="T5" fmla="*/ 9570 h 131"/>
                <a:gd name="T6" fmla="*/ 0 w 667"/>
                <a:gd name="T7" fmla="*/ 7951 h 131"/>
                <a:gd name="T8" fmla="*/ 0 w 667"/>
                <a:gd name="T9" fmla="*/ 1613 h 131"/>
                <a:gd name="T10" fmla="*/ 1588 w 667"/>
                <a:gd name="T11" fmla="*/ 0 h 131"/>
                <a:gd name="T12" fmla="*/ 44052 w 667"/>
                <a:gd name="T13" fmla="*/ 0 h 131"/>
                <a:gd name="T14" fmla="*/ 45640 w 667"/>
                <a:gd name="T15" fmla="*/ 1613 h 131"/>
                <a:gd name="T16" fmla="*/ 45640 w 667"/>
                <a:gd name="T17" fmla="*/ 7951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37" name="Text Box 24"/>
          <p:cNvSpPr txBox="1">
            <a:spLocks noChangeArrowheads="1"/>
          </p:cNvSpPr>
          <p:nvPr/>
        </p:nvSpPr>
        <p:spPr bwMode="auto">
          <a:xfrm>
            <a:off x="6057900" y="1919288"/>
            <a:ext cx="12144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endParaRPr lang="en-US" altLang="zh-CN" sz="1600">
              <a:solidFill>
                <a:schemeClr val="bg1"/>
              </a:solidFill>
              <a:ea typeface="微软雅黑" pitchFamily="34" charset="-122"/>
            </a:endParaRPr>
          </a:p>
        </p:txBody>
      </p:sp>
      <p:grpSp>
        <p:nvGrpSpPr>
          <p:cNvPr id="18438" name="Group 3"/>
          <p:cNvGrpSpPr>
            <a:grpSpLocks/>
          </p:cNvGrpSpPr>
          <p:nvPr/>
        </p:nvGrpSpPr>
        <p:grpSpPr bwMode="auto">
          <a:xfrm>
            <a:off x="5781675" y="3257550"/>
            <a:ext cx="3017838" cy="1430338"/>
            <a:chOff x="0" y="0"/>
            <a:chExt cx="1620" cy="380"/>
          </a:xfrm>
        </p:grpSpPr>
        <p:sp>
          <p:nvSpPr>
            <p:cNvPr id="18443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50385 w 686"/>
                <a:gd name="T1" fmla="*/ 9809 h 161"/>
                <a:gd name="T2" fmla="*/ 48607 w 686"/>
                <a:gd name="T3" fmla="*/ 11794 h 161"/>
                <a:gd name="T4" fmla="*/ 1778 w 686"/>
                <a:gd name="T5" fmla="*/ 11794 h 161"/>
                <a:gd name="T6" fmla="*/ 0 w 686"/>
                <a:gd name="T7" fmla="*/ 9809 h 161"/>
                <a:gd name="T8" fmla="*/ 0 w 686"/>
                <a:gd name="T9" fmla="*/ 1983 h 161"/>
                <a:gd name="T10" fmla="*/ 1778 w 686"/>
                <a:gd name="T11" fmla="*/ 0 h 161"/>
                <a:gd name="T12" fmla="*/ 48607 w 686"/>
                <a:gd name="T13" fmla="*/ 0 h 161"/>
                <a:gd name="T14" fmla="*/ 50385 w 686"/>
                <a:gd name="T15" fmla="*/ 1983 h 161"/>
                <a:gd name="T16" fmla="*/ 50385 w 686"/>
                <a:gd name="T17" fmla="*/ 9809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44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49329 w 679"/>
                <a:gd name="T1" fmla="*/ 8887 h 144"/>
                <a:gd name="T2" fmla="*/ 47576 w 679"/>
                <a:gd name="T3" fmla="*/ 10571 h 144"/>
                <a:gd name="T4" fmla="*/ 1661 w 679"/>
                <a:gd name="T5" fmla="*/ 10571 h 144"/>
                <a:gd name="T6" fmla="*/ 0 w 679"/>
                <a:gd name="T7" fmla="*/ 8887 h 144"/>
                <a:gd name="T8" fmla="*/ 0 w 679"/>
                <a:gd name="T9" fmla="*/ 1778 h 144"/>
                <a:gd name="T10" fmla="*/ 1661 w 679"/>
                <a:gd name="T11" fmla="*/ 0 h 144"/>
                <a:gd name="T12" fmla="*/ 47576 w 679"/>
                <a:gd name="T13" fmla="*/ 0 h 144"/>
                <a:gd name="T14" fmla="*/ 49329 w 679"/>
                <a:gd name="T15" fmla="*/ 1778 h 144"/>
                <a:gd name="T16" fmla="*/ 49329 w 679"/>
                <a:gd name="T17" fmla="*/ 888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45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45640 w 667"/>
                <a:gd name="T1" fmla="*/ 7951 h 131"/>
                <a:gd name="T2" fmla="*/ 44052 w 667"/>
                <a:gd name="T3" fmla="*/ 9570 h 131"/>
                <a:gd name="T4" fmla="*/ 1588 w 667"/>
                <a:gd name="T5" fmla="*/ 9570 h 131"/>
                <a:gd name="T6" fmla="*/ 0 w 667"/>
                <a:gd name="T7" fmla="*/ 7951 h 131"/>
                <a:gd name="T8" fmla="*/ 0 w 667"/>
                <a:gd name="T9" fmla="*/ 1613 h 131"/>
                <a:gd name="T10" fmla="*/ 1588 w 667"/>
                <a:gd name="T11" fmla="*/ 0 h 131"/>
                <a:gd name="T12" fmla="*/ 44052 w 667"/>
                <a:gd name="T13" fmla="*/ 0 h 131"/>
                <a:gd name="T14" fmla="*/ 45640 w 667"/>
                <a:gd name="T15" fmla="*/ 1613 h 131"/>
                <a:gd name="T16" fmla="*/ 45640 w 667"/>
                <a:gd name="T17" fmla="*/ 7951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39" name="Text Box 24"/>
          <p:cNvSpPr txBox="1">
            <a:spLocks noChangeArrowheads="1"/>
          </p:cNvSpPr>
          <p:nvPr/>
        </p:nvSpPr>
        <p:spPr bwMode="auto">
          <a:xfrm>
            <a:off x="5822950" y="3425825"/>
            <a:ext cx="29765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Applicable Models</a:t>
            </a:r>
            <a:r>
              <a:rPr lang="zh-CN" altLang="en-US" sz="1600">
                <a:solidFill>
                  <a:schemeClr val="bg1"/>
                </a:solidFill>
                <a:ea typeface="微软雅黑" pitchFamily="34" charset="-122"/>
              </a:rPr>
              <a:t>：</a:t>
            </a:r>
            <a:endParaRPr lang="en-US" altLang="zh-CN" sz="1600">
              <a:solidFill>
                <a:schemeClr val="bg1"/>
              </a:solidFill>
              <a:ea typeface="微软雅黑" pitchFamily="34" charset="-122"/>
            </a:endParaRPr>
          </a:p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U50(1 EC Slot)</a:t>
            </a:r>
          </a:p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U60(1 EC Slot)</a:t>
            </a:r>
          </a:p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U100(2 EC Slots)</a:t>
            </a:r>
            <a:endParaRPr lang="zh-CN" altLang="en-US" sz="1600">
              <a:solidFill>
                <a:schemeClr val="bg1"/>
              </a:solidFill>
              <a:ea typeface="微软雅黑" pitchFamily="34" charset="-122"/>
            </a:endParaRPr>
          </a:p>
        </p:txBody>
      </p:sp>
      <p:pic>
        <p:nvPicPr>
          <p:cNvPr id="18440" name="内容占位符 3" descr="EC-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7550" y="1225550"/>
            <a:ext cx="3973513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1" name="Text Box 24"/>
          <p:cNvSpPr txBox="1">
            <a:spLocks noChangeArrowheads="1"/>
          </p:cNvSpPr>
          <p:nvPr/>
        </p:nvSpPr>
        <p:spPr bwMode="auto">
          <a:xfrm>
            <a:off x="5846763" y="1819275"/>
            <a:ext cx="15017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Capacity</a:t>
            </a:r>
            <a:r>
              <a:rPr lang="zh-CN" altLang="en-US" sz="1600">
                <a:solidFill>
                  <a:schemeClr val="bg1"/>
                </a:solidFill>
                <a:ea typeface="微软雅黑" pitchFamily="34" charset="-122"/>
              </a:rPr>
              <a:t>：</a:t>
            </a:r>
            <a:endParaRPr lang="en-US" altLang="zh-CN" sz="1600">
              <a:solidFill>
                <a:schemeClr val="bg1"/>
              </a:solidFill>
              <a:ea typeface="微软雅黑" pitchFamily="34" charset="-122"/>
            </a:endParaRPr>
          </a:p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32 Channels</a:t>
            </a:r>
            <a:endParaRPr lang="zh-CN" altLang="en-US" sz="1600">
              <a:solidFill>
                <a:schemeClr val="bg1"/>
              </a:solidFill>
              <a:ea typeface="微软雅黑" pitchFamily="34" charset="-122"/>
            </a:endParaRPr>
          </a:p>
        </p:txBody>
      </p:sp>
      <p:pic>
        <p:nvPicPr>
          <p:cNvPr id="18442" name="图片 6" descr="未标题-2 拷贝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0"/>
            <a:ext cx="17145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图片 6" descr="未标题-2 拷贝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0"/>
            <a:ext cx="17145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459" name="Group 3"/>
          <p:cNvGrpSpPr>
            <a:grpSpLocks/>
          </p:cNvGrpSpPr>
          <p:nvPr/>
        </p:nvGrpSpPr>
        <p:grpSpPr bwMode="auto">
          <a:xfrm>
            <a:off x="5940425" y="1341438"/>
            <a:ext cx="2774950" cy="695325"/>
            <a:chOff x="0" y="0"/>
            <a:chExt cx="1620" cy="380"/>
          </a:xfrm>
        </p:grpSpPr>
        <p:sp>
          <p:nvSpPr>
            <p:cNvPr id="19467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663551 w 686"/>
                <a:gd name="T1" fmla="*/ 128973 h 161"/>
                <a:gd name="T2" fmla="*/ 640134 w 686"/>
                <a:gd name="T3" fmla="*/ 155073 h 161"/>
                <a:gd name="T4" fmla="*/ 23417 w 686"/>
                <a:gd name="T5" fmla="*/ 155073 h 161"/>
                <a:gd name="T6" fmla="*/ 0 w 686"/>
                <a:gd name="T7" fmla="*/ 128973 h 161"/>
                <a:gd name="T8" fmla="*/ 0 w 686"/>
                <a:gd name="T9" fmla="*/ 26071 h 161"/>
                <a:gd name="T10" fmla="*/ 23417 w 686"/>
                <a:gd name="T11" fmla="*/ 0 h 161"/>
                <a:gd name="T12" fmla="*/ 640134 w 686"/>
                <a:gd name="T13" fmla="*/ 0 h 161"/>
                <a:gd name="T14" fmla="*/ 663551 w 686"/>
                <a:gd name="T15" fmla="*/ 26071 h 161"/>
                <a:gd name="T16" fmla="*/ 663551 w 686"/>
                <a:gd name="T17" fmla="*/ 128973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8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645434 w 679"/>
                <a:gd name="T1" fmla="*/ 116977 h 144"/>
                <a:gd name="T2" fmla="*/ 622497 w 679"/>
                <a:gd name="T3" fmla="*/ 139143 h 144"/>
                <a:gd name="T4" fmla="*/ 21733 w 679"/>
                <a:gd name="T5" fmla="*/ 139143 h 144"/>
                <a:gd name="T6" fmla="*/ 0 w 679"/>
                <a:gd name="T7" fmla="*/ 116977 h 144"/>
                <a:gd name="T8" fmla="*/ 0 w 679"/>
                <a:gd name="T9" fmla="*/ 23403 h 144"/>
                <a:gd name="T10" fmla="*/ 21733 w 679"/>
                <a:gd name="T11" fmla="*/ 0 h 144"/>
                <a:gd name="T12" fmla="*/ 622497 w 679"/>
                <a:gd name="T13" fmla="*/ 0 h 144"/>
                <a:gd name="T14" fmla="*/ 645434 w 679"/>
                <a:gd name="T15" fmla="*/ 23403 h 144"/>
                <a:gd name="T16" fmla="*/ 645434 w 679"/>
                <a:gd name="T17" fmla="*/ 11697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9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576079 w 667"/>
                <a:gd name="T1" fmla="*/ 104350 h 131"/>
                <a:gd name="T2" fmla="*/ 556037 w 667"/>
                <a:gd name="T3" fmla="*/ 125598 h 131"/>
                <a:gd name="T4" fmla="*/ 20042 w 667"/>
                <a:gd name="T5" fmla="*/ 125598 h 131"/>
                <a:gd name="T6" fmla="*/ 0 w 667"/>
                <a:gd name="T7" fmla="*/ 104350 h 131"/>
                <a:gd name="T8" fmla="*/ 0 w 667"/>
                <a:gd name="T9" fmla="*/ 21170 h 131"/>
                <a:gd name="T10" fmla="*/ 20042 w 667"/>
                <a:gd name="T11" fmla="*/ 0 h 131"/>
                <a:gd name="T12" fmla="*/ 556037 w 667"/>
                <a:gd name="T13" fmla="*/ 0 h 131"/>
                <a:gd name="T14" fmla="*/ 576079 w 667"/>
                <a:gd name="T15" fmla="*/ 21170 h 131"/>
                <a:gd name="T16" fmla="*/ 576079 w 667"/>
                <a:gd name="T17" fmla="*/ 104350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60" name="Text Box 24"/>
          <p:cNvSpPr txBox="1">
            <a:spLocks noChangeArrowheads="1"/>
          </p:cNvSpPr>
          <p:nvPr/>
        </p:nvSpPr>
        <p:spPr bwMode="auto">
          <a:xfrm>
            <a:off x="6084888" y="1484313"/>
            <a:ext cx="2416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en-US" altLang="zh-CN" sz="2000">
                <a:solidFill>
                  <a:schemeClr val="bg1"/>
                </a:solidFill>
                <a:ea typeface="微软雅黑" pitchFamily="34" charset="-122"/>
              </a:rPr>
              <a:t>U20</a:t>
            </a:r>
            <a:r>
              <a:rPr lang="zh-CN" altLang="en-US" sz="2000">
                <a:solidFill>
                  <a:schemeClr val="bg1"/>
                </a:solidFill>
                <a:ea typeface="微软雅黑" pitchFamily="34" charset="-122"/>
              </a:rPr>
              <a:t> </a:t>
            </a:r>
            <a:r>
              <a:rPr lang="en-US" altLang="zh-CN" sz="2000">
                <a:solidFill>
                  <a:schemeClr val="bg1"/>
                </a:solidFill>
                <a:ea typeface="微软雅黑" pitchFamily="34" charset="-122"/>
              </a:rPr>
              <a:t>Main Board</a:t>
            </a:r>
            <a:endParaRPr lang="zh-CN" altLang="en-US" sz="2000">
              <a:solidFill>
                <a:schemeClr val="bg1"/>
              </a:solidFill>
              <a:ea typeface="微软雅黑" pitchFamily="34" charset="-122"/>
            </a:endParaRPr>
          </a:p>
        </p:txBody>
      </p:sp>
      <p:grpSp>
        <p:nvGrpSpPr>
          <p:cNvPr id="19461" name="Group 3"/>
          <p:cNvGrpSpPr>
            <a:grpSpLocks/>
          </p:cNvGrpSpPr>
          <p:nvPr/>
        </p:nvGrpSpPr>
        <p:grpSpPr bwMode="auto">
          <a:xfrm>
            <a:off x="5940425" y="2708275"/>
            <a:ext cx="2989263" cy="2160588"/>
            <a:chOff x="0" y="0"/>
            <a:chExt cx="1620" cy="380"/>
          </a:xfrm>
        </p:grpSpPr>
        <p:sp>
          <p:nvSpPr>
            <p:cNvPr id="19464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663551 w 686"/>
                <a:gd name="T1" fmla="*/ 128973 h 161"/>
                <a:gd name="T2" fmla="*/ 640134 w 686"/>
                <a:gd name="T3" fmla="*/ 155073 h 161"/>
                <a:gd name="T4" fmla="*/ 23417 w 686"/>
                <a:gd name="T5" fmla="*/ 155073 h 161"/>
                <a:gd name="T6" fmla="*/ 0 w 686"/>
                <a:gd name="T7" fmla="*/ 128973 h 161"/>
                <a:gd name="T8" fmla="*/ 0 w 686"/>
                <a:gd name="T9" fmla="*/ 26071 h 161"/>
                <a:gd name="T10" fmla="*/ 23417 w 686"/>
                <a:gd name="T11" fmla="*/ 0 h 161"/>
                <a:gd name="T12" fmla="*/ 640134 w 686"/>
                <a:gd name="T13" fmla="*/ 0 h 161"/>
                <a:gd name="T14" fmla="*/ 663551 w 686"/>
                <a:gd name="T15" fmla="*/ 26071 h 161"/>
                <a:gd name="T16" fmla="*/ 663551 w 686"/>
                <a:gd name="T17" fmla="*/ 128973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5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645434 w 679"/>
                <a:gd name="T1" fmla="*/ 116977 h 144"/>
                <a:gd name="T2" fmla="*/ 622497 w 679"/>
                <a:gd name="T3" fmla="*/ 139143 h 144"/>
                <a:gd name="T4" fmla="*/ 21733 w 679"/>
                <a:gd name="T5" fmla="*/ 139143 h 144"/>
                <a:gd name="T6" fmla="*/ 0 w 679"/>
                <a:gd name="T7" fmla="*/ 116977 h 144"/>
                <a:gd name="T8" fmla="*/ 0 w 679"/>
                <a:gd name="T9" fmla="*/ 23403 h 144"/>
                <a:gd name="T10" fmla="*/ 21733 w 679"/>
                <a:gd name="T11" fmla="*/ 0 h 144"/>
                <a:gd name="T12" fmla="*/ 622497 w 679"/>
                <a:gd name="T13" fmla="*/ 0 h 144"/>
                <a:gd name="T14" fmla="*/ 645434 w 679"/>
                <a:gd name="T15" fmla="*/ 23403 h 144"/>
                <a:gd name="T16" fmla="*/ 645434 w 679"/>
                <a:gd name="T17" fmla="*/ 11697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6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576079 w 667"/>
                <a:gd name="T1" fmla="*/ 104350 h 131"/>
                <a:gd name="T2" fmla="*/ 556037 w 667"/>
                <a:gd name="T3" fmla="*/ 125598 h 131"/>
                <a:gd name="T4" fmla="*/ 20042 w 667"/>
                <a:gd name="T5" fmla="*/ 125598 h 131"/>
                <a:gd name="T6" fmla="*/ 0 w 667"/>
                <a:gd name="T7" fmla="*/ 104350 h 131"/>
                <a:gd name="T8" fmla="*/ 0 w 667"/>
                <a:gd name="T9" fmla="*/ 21170 h 131"/>
                <a:gd name="T10" fmla="*/ 20042 w 667"/>
                <a:gd name="T11" fmla="*/ 0 h 131"/>
                <a:gd name="T12" fmla="*/ 556037 w 667"/>
                <a:gd name="T13" fmla="*/ 0 h 131"/>
                <a:gd name="T14" fmla="*/ 576079 w 667"/>
                <a:gd name="T15" fmla="*/ 21170 h 131"/>
                <a:gd name="T16" fmla="*/ 576079 w 667"/>
                <a:gd name="T17" fmla="*/ 104350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62" name="Text Box 24"/>
          <p:cNvSpPr txBox="1">
            <a:spLocks noChangeArrowheads="1"/>
          </p:cNvSpPr>
          <p:nvPr/>
        </p:nvSpPr>
        <p:spPr bwMode="auto">
          <a:xfrm>
            <a:off x="6011863" y="2997200"/>
            <a:ext cx="27749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Specification:</a:t>
            </a:r>
          </a:p>
          <a:p>
            <a:pPr>
              <a:buFont typeface="Arial" charset="0"/>
              <a:buNone/>
            </a:pPr>
            <a:r>
              <a:rPr lang="en-US" altLang="zh-CN" sz="1200">
                <a:solidFill>
                  <a:schemeClr val="bg1"/>
                </a:solidFill>
                <a:ea typeface="微软雅黑" pitchFamily="34" charset="-122"/>
              </a:rPr>
              <a:t>500MHz</a:t>
            </a:r>
            <a:r>
              <a:rPr lang="zh-CN" altLang="en-US" sz="1200">
                <a:solidFill>
                  <a:schemeClr val="bg1"/>
                </a:solidFill>
                <a:ea typeface="微软雅黑" pitchFamily="34" charset="-122"/>
              </a:rPr>
              <a:t> </a:t>
            </a:r>
            <a:r>
              <a:rPr lang="en-US" altLang="zh-CN" sz="1200">
                <a:solidFill>
                  <a:schemeClr val="bg1"/>
                </a:solidFill>
                <a:ea typeface="微软雅黑" pitchFamily="34" charset="-122"/>
              </a:rPr>
              <a:t>Blackfin BF609 DSP</a:t>
            </a:r>
          </a:p>
          <a:p>
            <a:pPr>
              <a:buFont typeface="Arial" charset="0"/>
              <a:buNone/>
            </a:pPr>
            <a:r>
              <a:rPr lang="en-US" altLang="zh-CN" sz="1200">
                <a:solidFill>
                  <a:schemeClr val="bg1"/>
                </a:solidFill>
                <a:ea typeface="微软雅黑" pitchFamily="34" charset="-122"/>
              </a:rPr>
              <a:t>128MB</a:t>
            </a:r>
            <a:r>
              <a:rPr lang="zh-CN" altLang="en-US" sz="1200">
                <a:solidFill>
                  <a:schemeClr val="bg1"/>
                </a:solidFill>
                <a:ea typeface="微软雅黑" pitchFamily="34" charset="-122"/>
              </a:rPr>
              <a:t> </a:t>
            </a:r>
            <a:r>
              <a:rPr lang="en-US" altLang="zh-CN" sz="1200">
                <a:solidFill>
                  <a:schemeClr val="bg1"/>
                </a:solidFill>
                <a:ea typeface="微软雅黑" pitchFamily="34" charset="-122"/>
              </a:rPr>
              <a:t>RAM</a:t>
            </a:r>
          </a:p>
          <a:p>
            <a:pPr>
              <a:buFont typeface="Arial" charset="0"/>
              <a:buNone/>
            </a:pPr>
            <a:r>
              <a:rPr lang="en-US" altLang="zh-CN" sz="1200">
                <a:solidFill>
                  <a:schemeClr val="bg1"/>
                </a:solidFill>
                <a:ea typeface="微软雅黑" pitchFamily="34" charset="-122"/>
              </a:rPr>
              <a:t>4GB SD</a:t>
            </a:r>
            <a:r>
              <a:rPr lang="zh-CN" altLang="en-US" sz="1200">
                <a:solidFill>
                  <a:schemeClr val="bg1"/>
                </a:solidFill>
                <a:ea typeface="微软雅黑" pitchFamily="34" charset="-122"/>
              </a:rPr>
              <a:t> </a:t>
            </a:r>
            <a:r>
              <a:rPr lang="en-US" altLang="zh-CN" sz="1200">
                <a:solidFill>
                  <a:schemeClr val="bg1"/>
                </a:solidFill>
                <a:ea typeface="微软雅黑" pitchFamily="34" charset="-122"/>
              </a:rPr>
              <a:t>Card(32GB Maximum)</a:t>
            </a:r>
          </a:p>
          <a:p>
            <a:pPr>
              <a:buFont typeface="Arial" charset="0"/>
              <a:buNone/>
            </a:pPr>
            <a:r>
              <a:rPr lang="en-US" altLang="zh-CN" sz="1200">
                <a:solidFill>
                  <a:schemeClr val="bg1"/>
                </a:solidFill>
                <a:ea typeface="微软雅黑" pitchFamily="34" charset="-122"/>
              </a:rPr>
              <a:t>Dual-Channel Module Slot</a:t>
            </a:r>
          </a:p>
          <a:p>
            <a:pPr>
              <a:buFont typeface="Arial" charset="0"/>
              <a:buNone/>
            </a:pPr>
            <a:r>
              <a:rPr lang="en-US" altLang="zh-CN" sz="1200">
                <a:solidFill>
                  <a:schemeClr val="bg1"/>
                </a:solidFill>
                <a:ea typeface="微软雅黑" pitchFamily="34" charset="-122"/>
              </a:rPr>
              <a:t>GSM/3G</a:t>
            </a:r>
            <a:r>
              <a:rPr lang="zh-CN" altLang="en-US" sz="1200">
                <a:solidFill>
                  <a:schemeClr val="bg1"/>
                </a:solidFill>
                <a:ea typeface="微软雅黑" pitchFamily="34" charset="-122"/>
              </a:rPr>
              <a:t> </a:t>
            </a:r>
            <a:r>
              <a:rPr lang="en-US" altLang="zh-CN" sz="1200">
                <a:solidFill>
                  <a:schemeClr val="bg1"/>
                </a:solidFill>
                <a:ea typeface="微软雅黑" pitchFamily="34" charset="-122"/>
              </a:rPr>
              <a:t>Module Slot</a:t>
            </a:r>
          </a:p>
          <a:p>
            <a:pPr>
              <a:buFont typeface="Arial" charset="0"/>
              <a:buNone/>
            </a:pPr>
            <a:r>
              <a:rPr lang="en-US" altLang="zh-CN" sz="1200">
                <a:solidFill>
                  <a:schemeClr val="bg1"/>
                </a:solidFill>
                <a:ea typeface="微软雅黑" pitchFamily="34" charset="-122"/>
              </a:rPr>
              <a:t>SIM</a:t>
            </a:r>
            <a:r>
              <a:rPr lang="zh-CN" altLang="en-US" sz="1200">
                <a:solidFill>
                  <a:schemeClr val="bg1"/>
                </a:solidFill>
                <a:ea typeface="微软雅黑" pitchFamily="34" charset="-122"/>
              </a:rPr>
              <a:t> </a:t>
            </a:r>
            <a:r>
              <a:rPr lang="en-US" altLang="zh-CN" sz="1200">
                <a:solidFill>
                  <a:schemeClr val="bg1"/>
                </a:solidFill>
                <a:ea typeface="微软雅黑" pitchFamily="34" charset="-122"/>
              </a:rPr>
              <a:t>Card Slot</a:t>
            </a:r>
          </a:p>
        </p:txBody>
      </p:sp>
      <p:pic>
        <p:nvPicPr>
          <p:cNvPr id="19463" name="图片 13" descr="U20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928688"/>
            <a:ext cx="4905375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908050"/>
            <a:ext cx="5387975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图片 6" descr="未标题-2 拷贝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0"/>
            <a:ext cx="17145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484" name="Group 3"/>
          <p:cNvGrpSpPr>
            <a:grpSpLocks/>
          </p:cNvGrpSpPr>
          <p:nvPr/>
        </p:nvGrpSpPr>
        <p:grpSpPr bwMode="auto">
          <a:xfrm>
            <a:off x="5940425" y="1341438"/>
            <a:ext cx="3203575" cy="695325"/>
            <a:chOff x="0" y="0"/>
            <a:chExt cx="1620" cy="380"/>
          </a:xfrm>
        </p:grpSpPr>
        <p:sp>
          <p:nvSpPr>
            <p:cNvPr id="20491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663551 w 686"/>
                <a:gd name="T1" fmla="*/ 128973 h 161"/>
                <a:gd name="T2" fmla="*/ 640134 w 686"/>
                <a:gd name="T3" fmla="*/ 155073 h 161"/>
                <a:gd name="T4" fmla="*/ 23417 w 686"/>
                <a:gd name="T5" fmla="*/ 155073 h 161"/>
                <a:gd name="T6" fmla="*/ 0 w 686"/>
                <a:gd name="T7" fmla="*/ 128973 h 161"/>
                <a:gd name="T8" fmla="*/ 0 w 686"/>
                <a:gd name="T9" fmla="*/ 26071 h 161"/>
                <a:gd name="T10" fmla="*/ 23417 w 686"/>
                <a:gd name="T11" fmla="*/ 0 h 161"/>
                <a:gd name="T12" fmla="*/ 640134 w 686"/>
                <a:gd name="T13" fmla="*/ 0 h 161"/>
                <a:gd name="T14" fmla="*/ 663551 w 686"/>
                <a:gd name="T15" fmla="*/ 26071 h 161"/>
                <a:gd name="T16" fmla="*/ 663551 w 686"/>
                <a:gd name="T17" fmla="*/ 128973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2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645434 w 679"/>
                <a:gd name="T1" fmla="*/ 116977 h 144"/>
                <a:gd name="T2" fmla="*/ 622497 w 679"/>
                <a:gd name="T3" fmla="*/ 139143 h 144"/>
                <a:gd name="T4" fmla="*/ 21733 w 679"/>
                <a:gd name="T5" fmla="*/ 139143 h 144"/>
                <a:gd name="T6" fmla="*/ 0 w 679"/>
                <a:gd name="T7" fmla="*/ 116977 h 144"/>
                <a:gd name="T8" fmla="*/ 0 w 679"/>
                <a:gd name="T9" fmla="*/ 23403 h 144"/>
                <a:gd name="T10" fmla="*/ 21733 w 679"/>
                <a:gd name="T11" fmla="*/ 0 h 144"/>
                <a:gd name="T12" fmla="*/ 622497 w 679"/>
                <a:gd name="T13" fmla="*/ 0 h 144"/>
                <a:gd name="T14" fmla="*/ 645434 w 679"/>
                <a:gd name="T15" fmla="*/ 23403 h 144"/>
                <a:gd name="T16" fmla="*/ 645434 w 679"/>
                <a:gd name="T17" fmla="*/ 11697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3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576079 w 667"/>
                <a:gd name="T1" fmla="*/ 104350 h 131"/>
                <a:gd name="T2" fmla="*/ 556037 w 667"/>
                <a:gd name="T3" fmla="*/ 125598 h 131"/>
                <a:gd name="T4" fmla="*/ 20042 w 667"/>
                <a:gd name="T5" fmla="*/ 125598 h 131"/>
                <a:gd name="T6" fmla="*/ 0 w 667"/>
                <a:gd name="T7" fmla="*/ 104350 h 131"/>
                <a:gd name="T8" fmla="*/ 0 w 667"/>
                <a:gd name="T9" fmla="*/ 21170 h 131"/>
                <a:gd name="T10" fmla="*/ 20042 w 667"/>
                <a:gd name="T11" fmla="*/ 0 h 131"/>
                <a:gd name="T12" fmla="*/ 556037 w 667"/>
                <a:gd name="T13" fmla="*/ 0 h 131"/>
                <a:gd name="T14" fmla="*/ 576079 w 667"/>
                <a:gd name="T15" fmla="*/ 21170 h 131"/>
                <a:gd name="T16" fmla="*/ 576079 w 667"/>
                <a:gd name="T17" fmla="*/ 104350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485" name="Text Box 24"/>
          <p:cNvSpPr txBox="1">
            <a:spLocks noChangeArrowheads="1"/>
          </p:cNvSpPr>
          <p:nvPr/>
        </p:nvSpPr>
        <p:spPr bwMode="auto">
          <a:xfrm>
            <a:off x="5929313" y="1500188"/>
            <a:ext cx="30591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en-US" altLang="zh-CN" sz="2000">
                <a:solidFill>
                  <a:schemeClr val="bg1"/>
                </a:solidFill>
                <a:ea typeface="微软雅黑" pitchFamily="34" charset="-122"/>
              </a:rPr>
              <a:t>U20</a:t>
            </a:r>
            <a:r>
              <a:rPr lang="zh-CN" altLang="en-US" sz="2000">
                <a:solidFill>
                  <a:schemeClr val="bg1"/>
                </a:solidFill>
                <a:ea typeface="微软雅黑" pitchFamily="34" charset="-122"/>
              </a:rPr>
              <a:t> </a:t>
            </a:r>
            <a:r>
              <a:rPr lang="en-US" altLang="zh-CN" sz="2000">
                <a:solidFill>
                  <a:schemeClr val="bg1"/>
                </a:solidFill>
                <a:ea typeface="微软雅黑" pitchFamily="34" charset="-122"/>
              </a:rPr>
              <a:t>Inner Structure 1</a:t>
            </a:r>
            <a:endParaRPr lang="zh-CN" altLang="en-US" sz="2000">
              <a:solidFill>
                <a:schemeClr val="bg1"/>
              </a:solidFill>
              <a:ea typeface="微软雅黑" pitchFamily="34" charset="-122"/>
            </a:endParaRPr>
          </a:p>
        </p:txBody>
      </p:sp>
      <p:grpSp>
        <p:nvGrpSpPr>
          <p:cNvPr id="20486" name="Group 3"/>
          <p:cNvGrpSpPr>
            <a:grpSpLocks/>
          </p:cNvGrpSpPr>
          <p:nvPr/>
        </p:nvGrpSpPr>
        <p:grpSpPr bwMode="auto">
          <a:xfrm>
            <a:off x="5940425" y="2708275"/>
            <a:ext cx="2519363" cy="1152525"/>
            <a:chOff x="0" y="0"/>
            <a:chExt cx="1620" cy="380"/>
          </a:xfrm>
        </p:grpSpPr>
        <p:sp>
          <p:nvSpPr>
            <p:cNvPr id="20488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663551 w 686"/>
                <a:gd name="T1" fmla="*/ 128973 h 161"/>
                <a:gd name="T2" fmla="*/ 640134 w 686"/>
                <a:gd name="T3" fmla="*/ 155073 h 161"/>
                <a:gd name="T4" fmla="*/ 23417 w 686"/>
                <a:gd name="T5" fmla="*/ 155073 h 161"/>
                <a:gd name="T6" fmla="*/ 0 w 686"/>
                <a:gd name="T7" fmla="*/ 128973 h 161"/>
                <a:gd name="T8" fmla="*/ 0 w 686"/>
                <a:gd name="T9" fmla="*/ 26071 h 161"/>
                <a:gd name="T10" fmla="*/ 23417 w 686"/>
                <a:gd name="T11" fmla="*/ 0 h 161"/>
                <a:gd name="T12" fmla="*/ 640134 w 686"/>
                <a:gd name="T13" fmla="*/ 0 h 161"/>
                <a:gd name="T14" fmla="*/ 663551 w 686"/>
                <a:gd name="T15" fmla="*/ 26071 h 161"/>
                <a:gd name="T16" fmla="*/ 663551 w 686"/>
                <a:gd name="T17" fmla="*/ 128973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89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645434 w 679"/>
                <a:gd name="T1" fmla="*/ 116977 h 144"/>
                <a:gd name="T2" fmla="*/ 622497 w 679"/>
                <a:gd name="T3" fmla="*/ 139143 h 144"/>
                <a:gd name="T4" fmla="*/ 21733 w 679"/>
                <a:gd name="T5" fmla="*/ 139143 h 144"/>
                <a:gd name="T6" fmla="*/ 0 w 679"/>
                <a:gd name="T7" fmla="*/ 116977 h 144"/>
                <a:gd name="T8" fmla="*/ 0 w 679"/>
                <a:gd name="T9" fmla="*/ 23403 h 144"/>
                <a:gd name="T10" fmla="*/ 21733 w 679"/>
                <a:gd name="T11" fmla="*/ 0 h 144"/>
                <a:gd name="T12" fmla="*/ 622497 w 679"/>
                <a:gd name="T13" fmla="*/ 0 h 144"/>
                <a:gd name="T14" fmla="*/ 645434 w 679"/>
                <a:gd name="T15" fmla="*/ 23403 h 144"/>
                <a:gd name="T16" fmla="*/ 645434 w 679"/>
                <a:gd name="T17" fmla="*/ 11697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0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576079 w 667"/>
                <a:gd name="T1" fmla="*/ 104350 h 131"/>
                <a:gd name="T2" fmla="*/ 556037 w 667"/>
                <a:gd name="T3" fmla="*/ 125598 h 131"/>
                <a:gd name="T4" fmla="*/ 20042 w 667"/>
                <a:gd name="T5" fmla="*/ 125598 h 131"/>
                <a:gd name="T6" fmla="*/ 0 w 667"/>
                <a:gd name="T7" fmla="*/ 104350 h 131"/>
                <a:gd name="T8" fmla="*/ 0 w 667"/>
                <a:gd name="T9" fmla="*/ 21170 h 131"/>
                <a:gd name="T10" fmla="*/ 20042 w 667"/>
                <a:gd name="T11" fmla="*/ 0 h 131"/>
                <a:gd name="T12" fmla="*/ 556037 w 667"/>
                <a:gd name="T13" fmla="*/ 0 h 131"/>
                <a:gd name="T14" fmla="*/ 576079 w 667"/>
                <a:gd name="T15" fmla="*/ 21170 h 131"/>
                <a:gd name="T16" fmla="*/ 576079 w 667"/>
                <a:gd name="T17" fmla="*/ 104350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487" name="Text Box 24"/>
          <p:cNvSpPr txBox="1">
            <a:spLocks noChangeArrowheads="1"/>
          </p:cNvSpPr>
          <p:nvPr/>
        </p:nvSpPr>
        <p:spPr bwMode="auto">
          <a:xfrm>
            <a:off x="6011863" y="2997200"/>
            <a:ext cx="22320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Configuration:</a:t>
            </a:r>
          </a:p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2FXS+1GSM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836613"/>
            <a:ext cx="5567362" cy="408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图片 6" descr="未标题-2 拷贝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0"/>
            <a:ext cx="17145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508" name="Group 3"/>
          <p:cNvGrpSpPr>
            <a:grpSpLocks/>
          </p:cNvGrpSpPr>
          <p:nvPr/>
        </p:nvGrpSpPr>
        <p:grpSpPr bwMode="auto">
          <a:xfrm>
            <a:off x="5940425" y="1341438"/>
            <a:ext cx="3060700" cy="695325"/>
            <a:chOff x="0" y="0"/>
            <a:chExt cx="1620" cy="380"/>
          </a:xfrm>
        </p:grpSpPr>
        <p:sp>
          <p:nvSpPr>
            <p:cNvPr id="21515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663551 w 686"/>
                <a:gd name="T1" fmla="*/ 128973 h 161"/>
                <a:gd name="T2" fmla="*/ 640134 w 686"/>
                <a:gd name="T3" fmla="*/ 155073 h 161"/>
                <a:gd name="T4" fmla="*/ 23417 w 686"/>
                <a:gd name="T5" fmla="*/ 155073 h 161"/>
                <a:gd name="T6" fmla="*/ 0 w 686"/>
                <a:gd name="T7" fmla="*/ 128973 h 161"/>
                <a:gd name="T8" fmla="*/ 0 w 686"/>
                <a:gd name="T9" fmla="*/ 26071 h 161"/>
                <a:gd name="T10" fmla="*/ 23417 w 686"/>
                <a:gd name="T11" fmla="*/ 0 h 161"/>
                <a:gd name="T12" fmla="*/ 640134 w 686"/>
                <a:gd name="T13" fmla="*/ 0 h 161"/>
                <a:gd name="T14" fmla="*/ 663551 w 686"/>
                <a:gd name="T15" fmla="*/ 26071 h 161"/>
                <a:gd name="T16" fmla="*/ 663551 w 686"/>
                <a:gd name="T17" fmla="*/ 128973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6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645434 w 679"/>
                <a:gd name="T1" fmla="*/ 116977 h 144"/>
                <a:gd name="T2" fmla="*/ 622497 w 679"/>
                <a:gd name="T3" fmla="*/ 139143 h 144"/>
                <a:gd name="T4" fmla="*/ 21733 w 679"/>
                <a:gd name="T5" fmla="*/ 139143 h 144"/>
                <a:gd name="T6" fmla="*/ 0 w 679"/>
                <a:gd name="T7" fmla="*/ 116977 h 144"/>
                <a:gd name="T8" fmla="*/ 0 w 679"/>
                <a:gd name="T9" fmla="*/ 23403 h 144"/>
                <a:gd name="T10" fmla="*/ 21733 w 679"/>
                <a:gd name="T11" fmla="*/ 0 h 144"/>
                <a:gd name="T12" fmla="*/ 622497 w 679"/>
                <a:gd name="T13" fmla="*/ 0 h 144"/>
                <a:gd name="T14" fmla="*/ 645434 w 679"/>
                <a:gd name="T15" fmla="*/ 23403 h 144"/>
                <a:gd name="T16" fmla="*/ 645434 w 679"/>
                <a:gd name="T17" fmla="*/ 11697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7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576079 w 667"/>
                <a:gd name="T1" fmla="*/ 104350 h 131"/>
                <a:gd name="T2" fmla="*/ 556037 w 667"/>
                <a:gd name="T3" fmla="*/ 125598 h 131"/>
                <a:gd name="T4" fmla="*/ 20042 w 667"/>
                <a:gd name="T5" fmla="*/ 125598 h 131"/>
                <a:gd name="T6" fmla="*/ 0 w 667"/>
                <a:gd name="T7" fmla="*/ 104350 h 131"/>
                <a:gd name="T8" fmla="*/ 0 w 667"/>
                <a:gd name="T9" fmla="*/ 21170 h 131"/>
                <a:gd name="T10" fmla="*/ 20042 w 667"/>
                <a:gd name="T11" fmla="*/ 0 h 131"/>
                <a:gd name="T12" fmla="*/ 556037 w 667"/>
                <a:gd name="T13" fmla="*/ 0 h 131"/>
                <a:gd name="T14" fmla="*/ 576079 w 667"/>
                <a:gd name="T15" fmla="*/ 21170 h 131"/>
                <a:gd name="T16" fmla="*/ 576079 w 667"/>
                <a:gd name="T17" fmla="*/ 104350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509" name="Text Box 24"/>
          <p:cNvSpPr txBox="1">
            <a:spLocks noChangeArrowheads="1"/>
          </p:cNvSpPr>
          <p:nvPr/>
        </p:nvSpPr>
        <p:spPr bwMode="auto">
          <a:xfrm>
            <a:off x="6084888" y="1484313"/>
            <a:ext cx="27733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en-US" altLang="zh-CN" sz="2000">
                <a:solidFill>
                  <a:schemeClr val="bg1"/>
                </a:solidFill>
                <a:ea typeface="微软雅黑" pitchFamily="34" charset="-122"/>
              </a:rPr>
              <a:t>U20</a:t>
            </a:r>
            <a:r>
              <a:rPr lang="zh-CN" altLang="en-US" sz="2000">
                <a:solidFill>
                  <a:schemeClr val="bg1"/>
                </a:solidFill>
                <a:ea typeface="微软雅黑" pitchFamily="34" charset="-122"/>
              </a:rPr>
              <a:t> </a:t>
            </a:r>
            <a:r>
              <a:rPr lang="en-US" altLang="zh-CN" sz="2000">
                <a:solidFill>
                  <a:schemeClr val="bg1"/>
                </a:solidFill>
                <a:ea typeface="微软雅黑" pitchFamily="34" charset="-122"/>
              </a:rPr>
              <a:t>Inner Structure 2</a:t>
            </a:r>
            <a:endParaRPr lang="zh-CN" altLang="en-US" sz="2000">
              <a:solidFill>
                <a:schemeClr val="bg1"/>
              </a:solidFill>
              <a:ea typeface="微软雅黑" pitchFamily="34" charset="-122"/>
            </a:endParaRPr>
          </a:p>
        </p:txBody>
      </p:sp>
      <p:grpSp>
        <p:nvGrpSpPr>
          <p:cNvPr id="21510" name="Group 3"/>
          <p:cNvGrpSpPr>
            <a:grpSpLocks/>
          </p:cNvGrpSpPr>
          <p:nvPr/>
        </p:nvGrpSpPr>
        <p:grpSpPr bwMode="auto">
          <a:xfrm>
            <a:off x="5940425" y="2708275"/>
            <a:ext cx="2519363" cy="1152525"/>
            <a:chOff x="0" y="0"/>
            <a:chExt cx="1620" cy="380"/>
          </a:xfrm>
        </p:grpSpPr>
        <p:sp>
          <p:nvSpPr>
            <p:cNvPr id="21512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663551 w 686"/>
                <a:gd name="T1" fmla="*/ 128973 h 161"/>
                <a:gd name="T2" fmla="*/ 640134 w 686"/>
                <a:gd name="T3" fmla="*/ 155073 h 161"/>
                <a:gd name="T4" fmla="*/ 23417 w 686"/>
                <a:gd name="T5" fmla="*/ 155073 h 161"/>
                <a:gd name="T6" fmla="*/ 0 w 686"/>
                <a:gd name="T7" fmla="*/ 128973 h 161"/>
                <a:gd name="T8" fmla="*/ 0 w 686"/>
                <a:gd name="T9" fmla="*/ 26071 h 161"/>
                <a:gd name="T10" fmla="*/ 23417 w 686"/>
                <a:gd name="T11" fmla="*/ 0 h 161"/>
                <a:gd name="T12" fmla="*/ 640134 w 686"/>
                <a:gd name="T13" fmla="*/ 0 h 161"/>
                <a:gd name="T14" fmla="*/ 663551 w 686"/>
                <a:gd name="T15" fmla="*/ 26071 h 161"/>
                <a:gd name="T16" fmla="*/ 663551 w 686"/>
                <a:gd name="T17" fmla="*/ 128973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3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645434 w 679"/>
                <a:gd name="T1" fmla="*/ 116977 h 144"/>
                <a:gd name="T2" fmla="*/ 622497 w 679"/>
                <a:gd name="T3" fmla="*/ 139143 h 144"/>
                <a:gd name="T4" fmla="*/ 21733 w 679"/>
                <a:gd name="T5" fmla="*/ 139143 h 144"/>
                <a:gd name="T6" fmla="*/ 0 w 679"/>
                <a:gd name="T7" fmla="*/ 116977 h 144"/>
                <a:gd name="T8" fmla="*/ 0 w 679"/>
                <a:gd name="T9" fmla="*/ 23403 h 144"/>
                <a:gd name="T10" fmla="*/ 21733 w 679"/>
                <a:gd name="T11" fmla="*/ 0 h 144"/>
                <a:gd name="T12" fmla="*/ 622497 w 679"/>
                <a:gd name="T13" fmla="*/ 0 h 144"/>
                <a:gd name="T14" fmla="*/ 645434 w 679"/>
                <a:gd name="T15" fmla="*/ 23403 h 144"/>
                <a:gd name="T16" fmla="*/ 645434 w 679"/>
                <a:gd name="T17" fmla="*/ 11697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4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576079 w 667"/>
                <a:gd name="T1" fmla="*/ 104350 h 131"/>
                <a:gd name="T2" fmla="*/ 556037 w 667"/>
                <a:gd name="T3" fmla="*/ 125598 h 131"/>
                <a:gd name="T4" fmla="*/ 20042 w 667"/>
                <a:gd name="T5" fmla="*/ 125598 h 131"/>
                <a:gd name="T6" fmla="*/ 0 w 667"/>
                <a:gd name="T7" fmla="*/ 104350 h 131"/>
                <a:gd name="T8" fmla="*/ 0 w 667"/>
                <a:gd name="T9" fmla="*/ 21170 h 131"/>
                <a:gd name="T10" fmla="*/ 20042 w 667"/>
                <a:gd name="T11" fmla="*/ 0 h 131"/>
                <a:gd name="T12" fmla="*/ 556037 w 667"/>
                <a:gd name="T13" fmla="*/ 0 h 131"/>
                <a:gd name="T14" fmla="*/ 576079 w 667"/>
                <a:gd name="T15" fmla="*/ 21170 h 131"/>
                <a:gd name="T16" fmla="*/ 576079 w 667"/>
                <a:gd name="T17" fmla="*/ 104350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511" name="Text Box 24"/>
          <p:cNvSpPr txBox="1">
            <a:spLocks noChangeArrowheads="1"/>
          </p:cNvSpPr>
          <p:nvPr/>
        </p:nvSpPr>
        <p:spPr bwMode="auto">
          <a:xfrm>
            <a:off x="6011863" y="2997200"/>
            <a:ext cx="22320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Configuration:</a:t>
            </a:r>
          </a:p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2FXS+UMTS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6" descr="未标题-2 拷贝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0"/>
            <a:ext cx="17145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531" name="Group 3"/>
          <p:cNvGrpSpPr>
            <a:grpSpLocks/>
          </p:cNvGrpSpPr>
          <p:nvPr/>
        </p:nvGrpSpPr>
        <p:grpSpPr bwMode="auto">
          <a:xfrm>
            <a:off x="214313" y="5000625"/>
            <a:ext cx="2373312" cy="695325"/>
            <a:chOff x="0" y="0"/>
            <a:chExt cx="1620" cy="380"/>
          </a:xfrm>
        </p:grpSpPr>
        <p:sp>
          <p:nvSpPr>
            <p:cNvPr id="22539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663551 w 686"/>
                <a:gd name="T1" fmla="*/ 128973 h 161"/>
                <a:gd name="T2" fmla="*/ 640134 w 686"/>
                <a:gd name="T3" fmla="*/ 155073 h 161"/>
                <a:gd name="T4" fmla="*/ 23417 w 686"/>
                <a:gd name="T5" fmla="*/ 155073 h 161"/>
                <a:gd name="T6" fmla="*/ 0 w 686"/>
                <a:gd name="T7" fmla="*/ 128973 h 161"/>
                <a:gd name="T8" fmla="*/ 0 w 686"/>
                <a:gd name="T9" fmla="*/ 26071 h 161"/>
                <a:gd name="T10" fmla="*/ 23417 w 686"/>
                <a:gd name="T11" fmla="*/ 0 h 161"/>
                <a:gd name="T12" fmla="*/ 640134 w 686"/>
                <a:gd name="T13" fmla="*/ 0 h 161"/>
                <a:gd name="T14" fmla="*/ 663551 w 686"/>
                <a:gd name="T15" fmla="*/ 26071 h 161"/>
                <a:gd name="T16" fmla="*/ 663551 w 686"/>
                <a:gd name="T17" fmla="*/ 128973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0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645434 w 679"/>
                <a:gd name="T1" fmla="*/ 116977 h 144"/>
                <a:gd name="T2" fmla="*/ 622497 w 679"/>
                <a:gd name="T3" fmla="*/ 139143 h 144"/>
                <a:gd name="T4" fmla="*/ 21733 w 679"/>
                <a:gd name="T5" fmla="*/ 139143 h 144"/>
                <a:gd name="T6" fmla="*/ 0 w 679"/>
                <a:gd name="T7" fmla="*/ 116977 h 144"/>
                <a:gd name="T8" fmla="*/ 0 w 679"/>
                <a:gd name="T9" fmla="*/ 23403 h 144"/>
                <a:gd name="T10" fmla="*/ 21733 w 679"/>
                <a:gd name="T11" fmla="*/ 0 h 144"/>
                <a:gd name="T12" fmla="*/ 622497 w 679"/>
                <a:gd name="T13" fmla="*/ 0 h 144"/>
                <a:gd name="T14" fmla="*/ 645434 w 679"/>
                <a:gd name="T15" fmla="*/ 23403 h 144"/>
                <a:gd name="T16" fmla="*/ 645434 w 679"/>
                <a:gd name="T17" fmla="*/ 11697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1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576079 w 667"/>
                <a:gd name="T1" fmla="*/ 104350 h 131"/>
                <a:gd name="T2" fmla="*/ 556037 w 667"/>
                <a:gd name="T3" fmla="*/ 125598 h 131"/>
                <a:gd name="T4" fmla="*/ 20042 w 667"/>
                <a:gd name="T5" fmla="*/ 125598 h 131"/>
                <a:gd name="T6" fmla="*/ 0 w 667"/>
                <a:gd name="T7" fmla="*/ 104350 h 131"/>
                <a:gd name="T8" fmla="*/ 0 w 667"/>
                <a:gd name="T9" fmla="*/ 21170 h 131"/>
                <a:gd name="T10" fmla="*/ 20042 w 667"/>
                <a:gd name="T11" fmla="*/ 0 h 131"/>
                <a:gd name="T12" fmla="*/ 556037 w 667"/>
                <a:gd name="T13" fmla="*/ 0 h 131"/>
                <a:gd name="T14" fmla="*/ 576079 w 667"/>
                <a:gd name="T15" fmla="*/ 21170 h 131"/>
                <a:gd name="T16" fmla="*/ 576079 w 667"/>
                <a:gd name="T17" fmla="*/ 104350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32" name="Text Box 24"/>
          <p:cNvSpPr txBox="1">
            <a:spLocks noChangeArrowheads="1"/>
          </p:cNvSpPr>
          <p:nvPr/>
        </p:nvSpPr>
        <p:spPr bwMode="auto">
          <a:xfrm>
            <a:off x="285750" y="5145088"/>
            <a:ext cx="22145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en-US" altLang="zh-CN" sz="2000">
                <a:solidFill>
                  <a:schemeClr val="bg1"/>
                </a:solidFill>
                <a:ea typeface="微软雅黑" pitchFamily="34" charset="-122"/>
              </a:rPr>
              <a:t>U50</a:t>
            </a:r>
            <a:r>
              <a:rPr lang="zh-CN" altLang="en-US" sz="2000">
                <a:solidFill>
                  <a:schemeClr val="bg1"/>
                </a:solidFill>
                <a:ea typeface="微软雅黑" pitchFamily="34" charset="-122"/>
              </a:rPr>
              <a:t> </a:t>
            </a:r>
            <a:r>
              <a:rPr lang="en-US" altLang="zh-CN" sz="2000">
                <a:solidFill>
                  <a:schemeClr val="bg1"/>
                </a:solidFill>
                <a:ea typeface="微软雅黑" pitchFamily="34" charset="-122"/>
              </a:rPr>
              <a:t>Main Board</a:t>
            </a:r>
            <a:endParaRPr lang="zh-CN" altLang="en-US" sz="2000">
              <a:solidFill>
                <a:schemeClr val="bg1"/>
              </a:solidFill>
              <a:ea typeface="微软雅黑" pitchFamily="34" charset="-122"/>
            </a:endParaRPr>
          </a:p>
        </p:txBody>
      </p:sp>
      <p:grpSp>
        <p:nvGrpSpPr>
          <p:cNvPr id="22533" name="Group 3"/>
          <p:cNvGrpSpPr>
            <a:grpSpLocks/>
          </p:cNvGrpSpPr>
          <p:nvPr/>
        </p:nvGrpSpPr>
        <p:grpSpPr bwMode="auto">
          <a:xfrm>
            <a:off x="3286125" y="4786313"/>
            <a:ext cx="5472113" cy="1079500"/>
            <a:chOff x="0" y="0"/>
            <a:chExt cx="1620" cy="380"/>
          </a:xfrm>
        </p:grpSpPr>
        <p:sp>
          <p:nvSpPr>
            <p:cNvPr id="22536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663551 w 686"/>
                <a:gd name="T1" fmla="*/ 128973 h 161"/>
                <a:gd name="T2" fmla="*/ 640134 w 686"/>
                <a:gd name="T3" fmla="*/ 155073 h 161"/>
                <a:gd name="T4" fmla="*/ 23417 w 686"/>
                <a:gd name="T5" fmla="*/ 155073 h 161"/>
                <a:gd name="T6" fmla="*/ 0 w 686"/>
                <a:gd name="T7" fmla="*/ 128973 h 161"/>
                <a:gd name="T8" fmla="*/ 0 w 686"/>
                <a:gd name="T9" fmla="*/ 26071 h 161"/>
                <a:gd name="T10" fmla="*/ 23417 w 686"/>
                <a:gd name="T11" fmla="*/ 0 h 161"/>
                <a:gd name="T12" fmla="*/ 640134 w 686"/>
                <a:gd name="T13" fmla="*/ 0 h 161"/>
                <a:gd name="T14" fmla="*/ 663551 w 686"/>
                <a:gd name="T15" fmla="*/ 26071 h 161"/>
                <a:gd name="T16" fmla="*/ 663551 w 686"/>
                <a:gd name="T17" fmla="*/ 128973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7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645434 w 679"/>
                <a:gd name="T1" fmla="*/ 116977 h 144"/>
                <a:gd name="T2" fmla="*/ 622497 w 679"/>
                <a:gd name="T3" fmla="*/ 139143 h 144"/>
                <a:gd name="T4" fmla="*/ 21733 w 679"/>
                <a:gd name="T5" fmla="*/ 139143 h 144"/>
                <a:gd name="T6" fmla="*/ 0 w 679"/>
                <a:gd name="T7" fmla="*/ 116977 h 144"/>
                <a:gd name="T8" fmla="*/ 0 w 679"/>
                <a:gd name="T9" fmla="*/ 23403 h 144"/>
                <a:gd name="T10" fmla="*/ 21733 w 679"/>
                <a:gd name="T11" fmla="*/ 0 h 144"/>
                <a:gd name="T12" fmla="*/ 622497 w 679"/>
                <a:gd name="T13" fmla="*/ 0 h 144"/>
                <a:gd name="T14" fmla="*/ 645434 w 679"/>
                <a:gd name="T15" fmla="*/ 23403 h 144"/>
                <a:gd name="T16" fmla="*/ 645434 w 679"/>
                <a:gd name="T17" fmla="*/ 11697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8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576079 w 667"/>
                <a:gd name="T1" fmla="*/ 104350 h 131"/>
                <a:gd name="T2" fmla="*/ 556037 w 667"/>
                <a:gd name="T3" fmla="*/ 125598 h 131"/>
                <a:gd name="T4" fmla="*/ 20042 w 667"/>
                <a:gd name="T5" fmla="*/ 125598 h 131"/>
                <a:gd name="T6" fmla="*/ 0 w 667"/>
                <a:gd name="T7" fmla="*/ 104350 h 131"/>
                <a:gd name="T8" fmla="*/ 0 w 667"/>
                <a:gd name="T9" fmla="*/ 21170 h 131"/>
                <a:gd name="T10" fmla="*/ 20042 w 667"/>
                <a:gd name="T11" fmla="*/ 0 h 131"/>
                <a:gd name="T12" fmla="*/ 556037 w 667"/>
                <a:gd name="T13" fmla="*/ 0 h 131"/>
                <a:gd name="T14" fmla="*/ 576079 w 667"/>
                <a:gd name="T15" fmla="*/ 21170 h 131"/>
                <a:gd name="T16" fmla="*/ 576079 w 667"/>
                <a:gd name="T17" fmla="*/ 104350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34" name="Text Box 24"/>
          <p:cNvSpPr txBox="1">
            <a:spLocks noChangeArrowheads="1"/>
          </p:cNvSpPr>
          <p:nvPr/>
        </p:nvSpPr>
        <p:spPr bwMode="auto">
          <a:xfrm>
            <a:off x="3502025" y="4930775"/>
            <a:ext cx="50403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Specification: 500MHz</a:t>
            </a:r>
            <a:r>
              <a:rPr lang="zh-CN" altLang="en-US" sz="1600">
                <a:solidFill>
                  <a:schemeClr val="bg1"/>
                </a:solidFill>
                <a:ea typeface="微软雅黑" pitchFamily="34" charset="-122"/>
              </a:rPr>
              <a:t> </a:t>
            </a: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Blackfin BF609 DSP, 256MB RAM, 4GB SD</a:t>
            </a:r>
            <a:r>
              <a:rPr lang="zh-CN" altLang="en-US" sz="1600">
                <a:solidFill>
                  <a:schemeClr val="bg1"/>
                </a:solidFill>
                <a:ea typeface="微软雅黑" pitchFamily="34" charset="-122"/>
              </a:rPr>
              <a:t> </a:t>
            </a: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Card(32GB Maximum), UMTS Slot, SIM Slot, EC Slot, 2-Slot BC Board</a:t>
            </a:r>
            <a:endParaRPr lang="zh-CN" altLang="en-US" sz="1600">
              <a:solidFill>
                <a:schemeClr val="bg1"/>
              </a:solidFill>
              <a:ea typeface="微软雅黑" pitchFamily="34" charset="-122"/>
            </a:endParaRPr>
          </a:p>
        </p:txBody>
      </p:sp>
      <p:pic>
        <p:nvPicPr>
          <p:cNvPr id="22535" name="图片 13" descr="U50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2938"/>
            <a:ext cx="9144000" cy="411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6" descr="未标题-2 拷贝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0"/>
            <a:ext cx="17145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24"/>
          <p:cNvSpPr txBox="1">
            <a:spLocks noChangeArrowheads="1"/>
          </p:cNvSpPr>
          <p:nvPr/>
        </p:nvSpPr>
        <p:spPr bwMode="auto">
          <a:xfrm>
            <a:off x="1482725" y="4494213"/>
            <a:ext cx="2447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en-US" altLang="zh-CN" sz="2000">
                <a:solidFill>
                  <a:schemeClr val="bg1"/>
                </a:solidFill>
                <a:ea typeface="微软雅黑" pitchFamily="34" charset="-122"/>
              </a:rPr>
              <a:t>FXOS Module </a:t>
            </a:r>
            <a:endParaRPr lang="zh-CN" altLang="en-US" sz="20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5124" name="Text Box 24"/>
          <p:cNvSpPr txBox="1">
            <a:spLocks noChangeArrowheads="1"/>
          </p:cNvSpPr>
          <p:nvPr/>
        </p:nvSpPr>
        <p:spPr bwMode="auto">
          <a:xfrm>
            <a:off x="5740400" y="1757363"/>
            <a:ext cx="28797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Interface:</a:t>
            </a:r>
          </a:p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2xRJ11</a:t>
            </a:r>
            <a:r>
              <a:rPr lang="zh-CN" altLang="en-US" sz="1600">
                <a:solidFill>
                  <a:schemeClr val="bg1"/>
                </a:solidFill>
                <a:ea typeface="微软雅黑" pitchFamily="34" charset="-122"/>
              </a:rPr>
              <a:t> </a:t>
            </a: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Ports, 1FXO+1FXS </a:t>
            </a:r>
            <a:endParaRPr lang="zh-CN" altLang="en-US" sz="16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5125" name="Text Box 24"/>
          <p:cNvSpPr txBox="1">
            <a:spLocks noChangeArrowheads="1"/>
          </p:cNvSpPr>
          <p:nvPr/>
        </p:nvSpPr>
        <p:spPr bwMode="auto">
          <a:xfrm>
            <a:off x="5724525" y="4797425"/>
            <a:ext cx="2447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Special Function:</a:t>
            </a:r>
          </a:p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FXO to FXS Lifeline</a:t>
            </a:r>
            <a:endParaRPr lang="en-US" altLang="zh-CN" sz="2000">
              <a:solidFill>
                <a:schemeClr val="bg1"/>
              </a:solidFill>
              <a:ea typeface="微软雅黑" pitchFamily="34" charset="-122"/>
            </a:endParaRPr>
          </a:p>
        </p:txBody>
      </p:sp>
      <p:pic>
        <p:nvPicPr>
          <p:cNvPr id="51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104900"/>
            <a:ext cx="7772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857250"/>
            <a:ext cx="5470525" cy="379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图片 6" descr="未标题-2 拷贝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0"/>
            <a:ext cx="17145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556" name="Group 3"/>
          <p:cNvGrpSpPr>
            <a:grpSpLocks/>
          </p:cNvGrpSpPr>
          <p:nvPr/>
        </p:nvGrpSpPr>
        <p:grpSpPr bwMode="auto">
          <a:xfrm>
            <a:off x="5940425" y="1341438"/>
            <a:ext cx="2846388" cy="695325"/>
            <a:chOff x="0" y="0"/>
            <a:chExt cx="1620" cy="380"/>
          </a:xfrm>
        </p:grpSpPr>
        <p:sp>
          <p:nvSpPr>
            <p:cNvPr id="23563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663551 w 686"/>
                <a:gd name="T1" fmla="*/ 128973 h 161"/>
                <a:gd name="T2" fmla="*/ 640134 w 686"/>
                <a:gd name="T3" fmla="*/ 155073 h 161"/>
                <a:gd name="T4" fmla="*/ 23417 w 686"/>
                <a:gd name="T5" fmla="*/ 155073 h 161"/>
                <a:gd name="T6" fmla="*/ 0 w 686"/>
                <a:gd name="T7" fmla="*/ 128973 h 161"/>
                <a:gd name="T8" fmla="*/ 0 w 686"/>
                <a:gd name="T9" fmla="*/ 26071 h 161"/>
                <a:gd name="T10" fmla="*/ 23417 w 686"/>
                <a:gd name="T11" fmla="*/ 0 h 161"/>
                <a:gd name="T12" fmla="*/ 640134 w 686"/>
                <a:gd name="T13" fmla="*/ 0 h 161"/>
                <a:gd name="T14" fmla="*/ 663551 w 686"/>
                <a:gd name="T15" fmla="*/ 26071 h 161"/>
                <a:gd name="T16" fmla="*/ 663551 w 686"/>
                <a:gd name="T17" fmla="*/ 128973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4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645434 w 679"/>
                <a:gd name="T1" fmla="*/ 116977 h 144"/>
                <a:gd name="T2" fmla="*/ 622497 w 679"/>
                <a:gd name="T3" fmla="*/ 139143 h 144"/>
                <a:gd name="T4" fmla="*/ 21733 w 679"/>
                <a:gd name="T5" fmla="*/ 139143 h 144"/>
                <a:gd name="T6" fmla="*/ 0 w 679"/>
                <a:gd name="T7" fmla="*/ 116977 h 144"/>
                <a:gd name="T8" fmla="*/ 0 w 679"/>
                <a:gd name="T9" fmla="*/ 23403 h 144"/>
                <a:gd name="T10" fmla="*/ 21733 w 679"/>
                <a:gd name="T11" fmla="*/ 0 h 144"/>
                <a:gd name="T12" fmla="*/ 622497 w 679"/>
                <a:gd name="T13" fmla="*/ 0 h 144"/>
                <a:gd name="T14" fmla="*/ 645434 w 679"/>
                <a:gd name="T15" fmla="*/ 23403 h 144"/>
                <a:gd name="T16" fmla="*/ 645434 w 679"/>
                <a:gd name="T17" fmla="*/ 11697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5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576079 w 667"/>
                <a:gd name="T1" fmla="*/ 104350 h 131"/>
                <a:gd name="T2" fmla="*/ 556037 w 667"/>
                <a:gd name="T3" fmla="*/ 125598 h 131"/>
                <a:gd name="T4" fmla="*/ 20042 w 667"/>
                <a:gd name="T5" fmla="*/ 125598 h 131"/>
                <a:gd name="T6" fmla="*/ 0 w 667"/>
                <a:gd name="T7" fmla="*/ 104350 h 131"/>
                <a:gd name="T8" fmla="*/ 0 w 667"/>
                <a:gd name="T9" fmla="*/ 21170 h 131"/>
                <a:gd name="T10" fmla="*/ 20042 w 667"/>
                <a:gd name="T11" fmla="*/ 0 h 131"/>
                <a:gd name="T12" fmla="*/ 556037 w 667"/>
                <a:gd name="T13" fmla="*/ 0 h 131"/>
                <a:gd name="T14" fmla="*/ 576079 w 667"/>
                <a:gd name="T15" fmla="*/ 21170 h 131"/>
                <a:gd name="T16" fmla="*/ 576079 w 667"/>
                <a:gd name="T17" fmla="*/ 104350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57" name="Text Box 24"/>
          <p:cNvSpPr txBox="1">
            <a:spLocks noChangeArrowheads="1"/>
          </p:cNvSpPr>
          <p:nvPr/>
        </p:nvSpPr>
        <p:spPr bwMode="auto">
          <a:xfrm>
            <a:off x="6084888" y="1484313"/>
            <a:ext cx="26304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en-US" altLang="zh-CN" sz="2000">
                <a:solidFill>
                  <a:schemeClr val="bg1"/>
                </a:solidFill>
                <a:ea typeface="微软雅黑" pitchFamily="34" charset="-122"/>
              </a:rPr>
              <a:t>U50</a:t>
            </a:r>
            <a:r>
              <a:rPr lang="zh-CN" altLang="en-US" sz="2000">
                <a:solidFill>
                  <a:schemeClr val="bg1"/>
                </a:solidFill>
                <a:ea typeface="微软雅黑" pitchFamily="34" charset="-122"/>
              </a:rPr>
              <a:t> </a:t>
            </a:r>
            <a:r>
              <a:rPr lang="en-US" altLang="zh-CN" sz="2000">
                <a:solidFill>
                  <a:schemeClr val="bg1"/>
                </a:solidFill>
                <a:ea typeface="微软雅黑" pitchFamily="34" charset="-122"/>
              </a:rPr>
              <a:t>Inner Structure</a:t>
            </a:r>
            <a:endParaRPr lang="zh-CN" altLang="en-US" sz="2000">
              <a:solidFill>
                <a:schemeClr val="bg1"/>
              </a:solidFill>
              <a:ea typeface="微软雅黑" pitchFamily="34" charset="-122"/>
            </a:endParaRPr>
          </a:p>
        </p:txBody>
      </p:sp>
      <p:grpSp>
        <p:nvGrpSpPr>
          <p:cNvPr id="23558" name="Group 3"/>
          <p:cNvGrpSpPr>
            <a:grpSpLocks/>
          </p:cNvGrpSpPr>
          <p:nvPr/>
        </p:nvGrpSpPr>
        <p:grpSpPr bwMode="auto">
          <a:xfrm>
            <a:off x="5940425" y="2708275"/>
            <a:ext cx="2519363" cy="1368425"/>
            <a:chOff x="0" y="0"/>
            <a:chExt cx="1620" cy="380"/>
          </a:xfrm>
        </p:grpSpPr>
        <p:sp>
          <p:nvSpPr>
            <p:cNvPr id="23560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663551 w 686"/>
                <a:gd name="T1" fmla="*/ 128973 h 161"/>
                <a:gd name="T2" fmla="*/ 640134 w 686"/>
                <a:gd name="T3" fmla="*/ 155073 h 161"/>
                <a:gd name="T4" fmla="*/ 23417 w 686"/>
                <a:gd name="T5" fmla="*/ 155073 h 161"/>
                <a:gd name="T6" fmla="*/ 0 w 686"/>
                <a:gd name="T7" fmla="*/ 128973 h 161"/>
                <a:gd name="T8" fmla="*/ 0 w 686"/>
                <a:gd name="T9" fmla="*/ 26071 h 161"/>
                <a:gd name="T10" fmla="*/ 23417 w 686"/>
                <a:gd name="T11" fmla="*/ 0 h 161"/>
                <a:gd name="T12" fmla="*/ 640134 w 686"/>
                <a:gd name="T13" fmla="*/ 0 h 161"/>
                <a:gd name="T14" fmla="*/ 663551 w 686"/>
                <a:gd name="T15" fmla="*/ 26071 h 161"/>
                <a:gd name="T16" fmla="*/ 663551 w 686"/>
                <a:gd name="T17" fmla="*/ 128973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1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645434 w 679"/>
                <a:gd name="T1" fmla="*/ 116977 h 144"/>
                <a:gd name="T2" fmla="*/ 622497 w 679"/>
                <a:gd name="T3" fmla="*/ 139143 h 144"/>
                <a:gd name="T4" fmla="*/ 21733 w 679"/>
                <a:gd name="T5" fmla="*/ 139143 h 144"/>
                <a:gd name="T6" fmla="*/ 0 w 679"/>
                <a:gd name="T7" fmla="*/ 116977 h 144"/>
                <a:gd name="T8" fmla="*/ 0 w 679"/>
                <a:gd name="T9" fmla="*/ 23403 h 144"/>
                <a:gd name="T10" fmla="*/ 21733 w 679"/>
                <a:gd name="T11" fmla="*/ 0 h 144"/>
                <a:gd name="T12" fmla="*/ 622497 w 679"/>
                <a:gd name="T13" fmla="*/ 0 h 144"/>
                <a:gd name="T14" fmla="*/ 645434 w 679"/>
                <a:gd name="T15" fmla="*/ 23403 h 144"/>
                <a:gd name="T16" fmla="*/ 645434 w 679"/>
                <a:gd name="T17" fmla="*/ 11697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2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576079 w 667"/>
                <a:gd name="T1" fmla="*/ 104350 h 131"/>
                <a:gd name="T2" fmla="*/ 556037 w 667"/>
                <a:gd name="T3" fmla="*/ 125598 h 131"/>
                <a:gd name="T4" fmla="*/ 20042 w 667"/>
                <a:gd name="T5" fmla="*/ 125598 h 131"/>
                <a:gd name="T6" fmla="*/ 0 w 667"/>
                <a:gd name="T7" fmla="*/ 104350 h 131"/>
                <a:gd name="T8" fmla="*/ 0 w 667"/>
                <a:gd name="T9" fmla="*/ 21170 h 131"/>
                <a:gd name="T10" fmla="*/ 20042 w 667"/>
                <a:gd name="T11" fmla="*/ 0 h 131"/>
                <a:gd name="T12" fmla="*/ 556037 w 667"/>
                <a:gd name="T13" fmla="*/ 0 h 131"/>
                <a:gd name="T14" fmla="*/ 576079 w 667"/>
                <a:gd name="T15" fmla="*/ 21170 h 131"/>
                <a:gd name="T16" fmla="*/ 576079 w 667"/>
                <a:gd name="T17" fmla="*/ 104350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59" name="Text Box 24"/>
          <p:cNvSpPr txBox="1">
            <a:spLocks noChangeArrowheads="1"/>
          </p:cNvSpPr>
          <p:nvPr/>
        </p:nvSpPr>
        <p:spPr bwMode="auto">
          <a:xfrm>
            <a:off x="6011863" y="2997200"/>
            <a:ext cx="22320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Configuration:</a:t>
            </a:r>
          </a:p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2FXOS+2FXOS</a:t>
            </a:r>
          </a:p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EC+UMTS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图片 6" descr="未标题-2 拷贝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0"/>
            <a:ext cx="17145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579" name="Group 3"/>
          <p:cNvGrpSpPr>
            <a:grpSpLocks/>
          </p:cNvGrpSpPr>
          <p:nvPr/>
        </p:nvGrpSpPr>
        <p:grpSpPr bwMode="auto">
          <a:xfrm>
            <a:off x="5940425" y="1341438"/>
            <a:ext cx="2632075" cy="695325"/>
            <a:chOff x="0" y="0"/>
            <a:chExt cx="1620" cy="380"/>
          </a:xfrm>
        </p:grpSpPr>
        <p:sp>
          <p:nvSpPr>
            <p:cNvPr id="24587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663551 w 686"/>
                <a:gd name="T1" fmla="*/ 128973 h 161"/>
                <a:gd name="T2" fmla="*/ 640134 w 686"/>
                <a:gd name="T3" fmla="*/ 155073 h 161"/>
                <a:gd name="T4" fmla="*/ 23417 w 686"/>
                <a:gd name="T5" fmla="*/ 155073 h 161"/>
                <a:gd name="T6" fmla="*/ 0 w 686"/>
                <a:gd name="T7" fmla="*/ 128973 h 161"/>
                <a:gd name="T8" fmla="*/ 0 w 686"/>
                <a:gd name="T9" fmla="*/ 26071 h 161"/>
                <a:gd name="T10" fmla="*/ 23417 w 686"/>
                <a:gd name="T11" fmla="*/ 0 h 161"/>
                <a:gd name="T12" fmla="*/ 640134 w 686"/>
                <a:gd name="T13" fmla="*/ 0 h 161"/>
                <a:gd name="T14" fmla="*/ 663551 w 686"/>
                <a:gd name="T15" fmla="*/ 26071 h 161"/>
                <a:gd name="T16" fmla="*/ 663551 w 686"/>
                <a:gd name="T17" fmla="*/ 128973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8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645434 w 679"/>
                <a:gd name="T1" fmla="*/ 116977 h 144"/>
                <a:gd name="T2" fmla="*/ 622497 w 679"/>
                <a:gd name="T3" fmla="*/ 139143 h 144"/>
                <a:gd name="T4" fmla="*/ 21733 w 679"/>
                <a:gd name="T5" fmla="*/ 139143 h 144"/>
                <a:gd name="T6" fmla="*/ 0 w 679"/>
                <a:gd name="T7" fmla="*/ 116977 h 144"/>
                <a:gd name="T8" fmla="*/ 0 w 679"/>
                <a:gd name="T9" fmla="*/ 23403 h 144"/>
                <a:gd name="T10" fmla="*/ 21733 w 679"/>
                <a:gd name="T11" fmla="*/ 0 h 144"/>
                <a:gd name="T12" fmla="*/ 622497 w 679"/>
                <a:gd name="T13" fmla="*/ 0 h 144"/>
                <a:gd name="T14" fmla="*/ 645434 w 679"/>
                <a:gd name="T15" fmla="*/ 23403 h 144"/>
                <a:gd name="T16" fmla="*/ 645434 w 679"/>
                <a:gd name="T17" fmla="*/ 11697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9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576079 w 667"/>
                <a:gd name="T1" fmla="*/ 104350 h 131"/>
                <a:gd name="T2" fmla="*/ 556037 w 667"/>
                <a:gd name="T3" fmla="*/ 125598 h 131"/>
                <a:gd name="T4" fmla="*/ 20042 w 667"/>
                <a:gd name="T5" fmla="*/ 125598 h 131"/>
                <a:gd name="T6" fmla="*/ 0 w 667"/>
                <a:gd name="T7" fmla="*/ 104350 h 131"/>
                <a:gd name="T8" fmla="*/ 0 w 667"/>
                <a:gd name="T9" fmla="*/ 21170 h 131"/>
                <a:gd name="T10" fmla="*/ 20042 w 667"/>
                <a:gd name="T11" fmla="*/ 0 h 131"/>
                <a:gd name="T12" fmla="*/ 556037 w 667"/>
                <a:gd name="T13" fmla="*/ 0 h 131"/>
                <a:gd name="T14" fmla="*/ 576079 w 667"/>
                <a:gd name="T15" fmla="*/ 21170 h 131"/>
                <a:gd name="T16" fmla="*/ 576079 w 667"/>
                <a:gd name="T17" fmla="*/ 104350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0" name="Text Box 24"/>
          <p:cNvSpPr txBox="1">
            <a:spLocks noChangeArrowheads="1"/>
          </p:cNvSpPr>
          <p:nvPr/>
        </p:nvSpPr>
        <p:spPr bwMode="auto">
          <a:xfrm>
            <a:off x="6084888" y="1484313"/>
            <a:ext cx="22018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en-US" altLang="zh-CN" sz="2000">
                <a:solidFill>
                  <a:schemeClr val="bg1"/>
                </a:solidFill>
                <a:ea typeface="微软雅黑" pitchFamily="34" charset="-122"/>
              </a:rPr>
              <a:t>U60</a:t>
            </a:r>
            <a:r>
              <a:rPr lang="zh-CN" altLang="en-US" sz="2000">
                <a:solidFill>
                  <a:schemeClr val="bg1"/>
                </a:solidFill>
                <a:ea typeface="微软雅黑" pitchFamily="34" charset="-122"/>
              </a:rPr>
              <a:t> </a:t>
            </a:r>
            <a:r>
              <a:rPr lang="en-US" altLang="zh-CN" sz="2000">
                <a:solidFill>
                  <a:schemeClr val="bg1"/>
                </a:solidFill>
                <a:ea typeface="微软雅黑" pitchFamily="34" charset="-122"/>
              </a:rPr>
              <a:t>Main Board</a:t>
            </a:r>
            <a:endParaRPr lang="zh-CN" altLang="en-US" sz="2000">
              <a:solidFill>
                <a:schemeClr val="bg1"/>
              </a:solidFill>
              <a:ea typeface="微软雅黑" pitchFamily="34" charset="-122"/>
            </a:endParaRPr>
          </a:p>
        </p:txBody>
      </p:sp>
      <p:grpSp>
        <p:nvGrpSpPr>
          <p:cNvPr id="24581" name="Group 3"/>
          <p:cNvGrpSpPr>
            <a:grpSpLocks/>
          </p:cNvGrpSpPr>
          <p:nvPr/>
        </p:nvGrpSpPr>
        <p:grpSpPr bwMode="auto">
          <a:xfrm>
            <a:off x="5572125" y="2786063"/>
            <a:ext cx="3419475" cy="2881312"/>
            <a:chOff x="0" y="0"/>
            <a:chExt cx="1620" cy="380"/>
          </a:xfrm>
        </p:grpSpPr>
        <p:sp>
          <p:nvSpPr>
            <p:cNvPr id="24584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663551 w 686"/>
                <a:gd name="T1" fmla="*/ 128973 h 161"/>
                <a:gd name="T2" fmla="*/ 640134 w 686"/>
                <a:gd name="T3" fmla="*/ 155073 h 161"/>
                <a:gd name="T4" fmla="*/ 23417 w 686"/>
                <a:gd name="T5" fmla="*/ 155073 h 161"/>
                <a:gd name="T6" fmla="*/ 0 w 686"/>
                <a:gd name="T7" fmla="*/ 128973 h 161"/>
                <a:gd name="T8" fmla="*/ 0 w 686"/>
                <a:gd name="T9" fmla="*/ 26071 h 161"/>
                <a:gd name="T10" fmla="*/ 23417 w 686"/>
                <a:gd name="T11" fmla="*/ 0 h 161"/>
                <a:gd name="T12" fmla="*/ 640134 w 686"/>
                <a:gd name="T13" fmla="*/ 0 h 161"/>
                <a:gd name="T14" fmla="*/ 663551 w 686"/>
                <a:gd name="T15" fmla="*/ 26071 h 161"/>
                <a:gd name="T16" fmla="*/ 663551 w 686"/>
                <a:gd name="T17" fmla="*/ 128973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5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645434 w 679"/>
                <a:gd name="T1" fmla="*/ 116977 h 144"/>
                <a:gd name="T2" fmla="*/ 622497 w 679"/>
                <a:gd name="T3" fmla="*/ 139143 h 144"/>
                <a:gd name="T4" fmla="*/ 21733 w 679"/>
                <a:gd name="T5" fmla="*/ 139143 h 144"/>
                <a:gd name="T6" fmla="*/ 0 w 679"/>
                <a:gd name="T7" fmla="*/ 116977 h 144"/>
                <a:gd name="T8" fmla="*/ 0 w 679"/>
                <a:gd name="T9" fmla="*/ 23403 h 144"/>
                <a:gd name="T10" fmla="*/ 21733 w 679"/>
                <a:gd name="T11" fmla="*/ 0 h 144"/>
                <a:gd name="T12" fmla="*/ 622497 w 679"/>
                <a:gd name="T13" fmla="*/ 0 h 144"/>
                <a:gd name="T14" fmla="*/ 645434 w 679"/>
                <a:gd name="T15" fmla="*/ 23403 h 144"/>
                <a:gd name="T16" fmla="*/ 645434 w 679"/>
                <a:gd name="T17" fmla="*/ 11697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6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576079 w 667"/>
                <a:gd name="T1" fmla="*/ 104350 h 131"/>
                <a:gd name="T2" fmla="*/ 556037 w 667"/>
                <a:gd name="T3" fmla="*/ 125598 h 131"/>
                <a:gd name="T4" fmla="*/ 20042 w 667"/>
                <a:gd name="T5" fmla="*/ 125598 h 131"/>
                <a:gd name="T6" fmla="*/ 0 w 667"/>
                <a:gd name="T7" fmla="*/ 104350 h 131"/>
                <a:gd name="T8" fmla="*/ 0 w 667"/>
                <a:gd name="T9" fmla="*/ 21170 h 131"/>
                <a:gd name="T10" fmla="*/ 20042 w 667"/>
                <a:gd name="T11" fmla="*/ 0 h 131"/>
                <a:gd name="T12" fmla="*/ 556037 w 667"/>
                <a:gd name="T13" fmla="*/ 0 h 131"/>
                <a:gd name="T14" fmla="*/ 576079 w 667"/>
                <a:gd name="T15" fmla="*/ 21170 h 131"/>
                <a:gd name="T16" fmla="*/ 576079 w 667"/>
                <a:gd name="T17" fmla="*/ 104350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2" name="Text Box 24"/>
          <p:cNvSpPr txBox="1">
            <a:spLocks noChangeArrowheads="1"/>
          </p:cNvSpPr>
          <p:nvPr/>
        </p:nvSpPr>
        <p:spPr bwMode="auto">
          <a:xfrm>
            <a:off x="5634038" y="3074988"/>
            <a:ext cx="3357562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Configuration:</a:t>
            </a:r>
          </a:p>
          <a:p>
            <a:pPr>
              <a:buFont typeface="Arial" charset="0"/>
              <a:buNone/>
            </a:pPr>
            <a:r>
              <a:rPr lang="en-US" altLang="zh-CN" sz="1200">
                <a:solidFill>
                  <a:schemeClr val="bg1"/>
                </a:solidFill>
                <a:ea typeface="微软雅黑" pitchFamily="34" charset="-122"/>
              </a:rPr>
              <a:t>Atom D2550 1.86GHz</a:t>
            </a:r>
            <a:r>
              <a:rPr lang="zh-CN" altLang="en-US" sz="1200">
                <a:solidFill>
                  <a:schemeClr val="bg1"/>
                </a:solidFill>
                <a:ea typeface="微软雅黑" pitchFamily="34" charset="-122"/>
              </a:rPr>
              <a:t> </a:t>
            </a:r>
            <a:r>
              <a:rPr lang="en-US" altLang="zh-CN" sz="1200">
                <a:solidFill>
                  <a:schemeClr val="bg1"/>
                </a:solidFill>
                <a:ea typeface="微软雅黑" pitchFamily="34" charset="-122"/>
              </a:rPr>
              <a:t>Dual-Processor CPU</a:t>
            </a:r>
          </a:p>
          <a:p>
            <a:pPr>
              <a:buFont typeface="Arial" charset="0"/>
              <a:buNone/>
            </a:pPr>
            <a:r>
              <a:rPr lang="en-US" altLang="zh-CN" sz="1200">
                <a:solidFill>
                  <a:schemeClr val="bg1"/>
                </a:solidFill>
                <a:ea typeface="微软雅黑" pitchFamily="34" charset="-122"/>
              </a:rPr>
              <a:t>1GB DDRIII</a:t>
            </a:r>
            <a:r>
              <a:rPr lang="zh-CN" altLang="en-US" sz="1200">
                <a:solidFill>
                  <a:schemeClr val="bg1"/>
                </a:solidFill>
                <a:ea typeface="微软雅黑" pitchFamily="34" charset="-122"/>
              </a:rPr>
              <a:t> </a:t>
            </a:r>
            <a:r>
              <a:rPr lang="en-US" altLang="zh-CN" sz="1200">
                <a:solidFill>
                  <a:schemeClr val="bg1"/>
                </a:solidFill>
                <a:ea typeface="微软雅黑" pitchFamily="34" charset="-122"/>
              </a:rPr>
              <a:t>RAM</a:t>
            </a:r>
          </a:p>
          <a:p>
            <a:pPr>
              <a:buFont typeface="Arial" charset="0"/>
              <a:buNone/>
            </a:pPr>
            <a:r>
              <a:rPr lang="en-US" altLang="zh-CN" sz="1200">
                <a:solidFill>
                  <a:schemeClr val="bg1"/>
                </a:solidFill>
                <a:ea typeface="微软雅黑" pitchFamily="34" charset="-122"/>
              </a:rPr>
              <a:t>16GB</a:t>
            </a:r>
            <a:r>
              <a:rPr lang="zh-CN" altLang="en-US" sz="1200">
                <a:solidFill>
                  <a:schemeClr val="bg1"/>
                </a:solidFill>
                <a:ea typeface="微软雅黑" pitchFamily="34" charset="-122"/>
              </a:rPr>
              <a:t> </a:t>
            </a:r>
            <a:r>
              <a:rPr lang="en-US" altLang="zh-CN" sz="1200">
                <a:solidFill>
                  <a:schemeClr val="bg1"/>
                </a:solidFill>
                <a:ea typeface="微软雅黑" pitchFamily="34" charset="-122"/>
              </a:rPr>
              <a:t>SSD</a:t>
            </a:r>
          </a:p>
          <a:p>
            <a:pPr>
              <a:buFont typeface="Arial" charset="0"/>
              <a:buNone/>
            </a:pPr>
            <a:r>
              <a:rPr lang="en-US" altLang="zh-CN" sz="1200">
                <a:solidFill>
                  <a:schemeClr val="bg1"/>
                </a:solidFill>
                <a:ea typeface="微软雅黑" pitchFamily="34" charset="-122"/>
              </a:rPr>
              <a:t>UMTS</a:t>
            </a:r>
            <a:r>
              <a:rPr lang="zh-CN" altLang="en-US" sz="1200">
                <a:solidFill>
                  <a:schemeClr val="bg1"/>
                </a:solidFill>
                <a:ea typeface="微软雅黑" pitchFamily="34" charset="-122"/>
              </a:rPr>
              <a:t> </a:t>
            </a:r>
            <a:r>
              <a:rPr lang="en-US" altLang="zh-CN" sz="1200">
                <a:solidFill>
                  <a:schemeClr val="bg1"/>
                </a:solidFill>
                <a:ea typeface="微软雅黑" pitchFamily="34" charset="-122"/>
              </a:rPr>
              <a:t>Slot</a:t>
            </a:r>
          </a:p>
          <a:p>
            <a:pPr>
              <a:buFont typeface="Arial" charset="0"/>
              <a:buNone/>
            </a:pPr>
            <a:r>
              <a:rPr lang="en-US" altLang="zh-CN" sz="1200">
                <a:solidFill>
                  <a:schemeClr val="bg1"/>
                </a:solidFill>
                <a:ea typeface="微软雅黑" pitchFamily="34" charset="-122"/>
              </a:rPr>
              <a:t>1xEC Module Slot</a:t>
            </a:r>
          </a:p>
          <a:p>
            <a:pPr>
              <a:buFont typeface="Arial" charset="0"/>
              <a:buNone/>
            </a:pPr>
            <a:r>
              <a:rPr lang="en-US" altLang="zh-CN" sz="1200">
                <a:solidFill>
                  <a:schemeClr val="bg1"/>
                </a:solidFill>
                <a:ea typeface="微软雅黑" pitchFamily="34" charset="-122"/>
              </a:rPr>
              <a:t>2xUSB 2.0 Interfaces</a:t>
            </a:r>
          </a:p>
          <a:p>
            <a:pPr>
              <a:buFont typeface="Arial" charset="0"/>
              <a:buNone/>
            </a:pPr>
            <a:r>
              <a:rPr lang="en-US" altLang="zh-CN" sz="1200">
                <a:solidFill>
                  <a:schemeClr val="bg1"/>
                </a:solidFill>
                <a:ea typeface="微软雅黑" pitchFamily="34" charset="-122"/>
              </a:rPr>
              <a:t>2x GigE Interfaces</a:t>
            </a:r>
          </a:p>
          <a:p>
            <a:pPr>
              <a:buFont typeface="Arial" charset="0"/>
              <a:buNone/>
            </a:pPr>
            <a:r>
              <a:rPr lang="en-US" altLang="zh-CN" sz="1200">
                <a:solidFill>
                  <a:schemeClr val="bg1"/>
                </a:solidFill>
                <a:ea typeface="微软雅黑" pitchFamily="34" charset="-122"/>
              </a:rPr>
              <a:t>Audio In/Output</a:t>
            </a:r>
          </a:p>
          <a:p>
            <a:pPr>
              <a:buFont typeface="Arial" charset="0"/>
              <a:buNone/>
            </a:pPr>
            <a:r>
              <a:rPr lang="en-US" altLang="zh-CN" sz="1200">
                <a:solidFill>
                  <a:schemeClr val="bg1"/>
                </a:solidFill>
                <a:ea typeface="微软雅黑" pitchFamily="34" charset="-122"/>
              </a:rPr>
              <a:t>VGA</a:t>
            </a:r>
            <a:r>
              <a:rPr lang="zh-CN" altLang="en-US" sz="1200">
                <a:solidFill>
                  <a:schemeClr val="bg1"/>
                </a:solidFill>
                <a:ea typeface="微软雅黑" pitchFamily="34" charset="-122"/>
              </a:rPr>
              <a:t> </a:t>
            </a:r>
            <a:r>
              <a:rPr lang="en-US" altLang="zh-CN" sz="1200">
                <a:solidFill>
                  <a:schemeClr val="bg1"/>
                </a:solidFill>
                <a:ea typeface="微软雅黑" pitchFamily="34" charset="-122"/>
              </a:rPr>
              <a:t>Interface</a:t>
            </a:r>
          </a:p>
        </p:txBody>
      </p:sp>
      <p:pic>
        <p:nvPicPr>
          <p:cNvPr id="24583" name="图片 13" descr="U60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85813"/>
            <a:ext cx="5400675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图片 6" descr="未标题-2 拷贝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0"/>
            <a:ext cx="17145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图片 2" descr="u60-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052513"/>
            <a:ext cx="4824412" cy="410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604" name="Group 3"/>
          <p:cNvGrpSpPr>
            <a:grpSpLocks/>
          </p:cNvGrpSpPr>
          <p:nvPr/>
        </p:nvGrpSpPr>
        <p:grpSpPr bwMode="auto">
          <a:xfrm>
            <a:off x="5940425" y="1341438"/>
            <a:ext cx="2376488" cy="695325"/>
            <a:chOff x="0" y="0"/>
            <a:chExt cx="1620" cy="380"/>
          </a:xfrm>
        </p:grpSpPr>
        <p:sp>
          <p:nvSpPr>
            <p:cNvPr id="25611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663551 w 686"/>
                <a:gd name="T1" fmla="*/ 128973 h 161"/>
                <a:gd name="T2" fmla="*/ 640134 w 686"/>
                <a:gd name="T3" fmla="*/ 155073 h 161"/>
                <a:gd name="T4" fmla="*/ 23417 w 686"/>
                <a:gd name="T5" fmla="*/ 155073 h 161"/>
                <a:gd name="T6" fmla="*/ 0 w 686"/>
                <a:gd name="T7" fmla="*/ 128973 h 161"/>
                <a:gd name="T8" fmla="*/ 0 w 686"/>
                <a:gd name="T9" fmla="*/ 26071 h 161"/>
                <a:gd name="T10" fmla="*/ 23417 w 686"/>
                <a:gd name="T11" fmla="*/ 0 h 161"/>
                <a:gd name="T12" fmla="*/ 640134 w 686"/>
                <a:gd name="T13" fmla="*/ 0 h 161"/>
                <a:gd name="T14" fmla="*/ 663551 w 686"/>
                <a:gd name="T15" fmla="*/ 26071 h 161"/>
                <a:gd name="T16" fmla="*/ 663551 w 686"/>
                <a:gd name="T17" fmla="*/ 128973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2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645434 w 679"/>
                <a:gd name="T1" fmla="*/ 116977 h 144"/>
                <a:gd name="T2" fmla="*/ 622497 w 679"/>
                <a:gd name="T3" fmla="*/ 139143 h 144"/>
                <a:gd name="T4" fmla="*/ 21733 w 679"/>
                <a:gd name="T5" fmla="*/ 139143 h 144"/>
                <a:gd name="T6" fmla="*/ 0 w 679"/>
                <a:gd name="T7" fmla="*/ 116977 h 144"/>
                <a:gd name="T8" fmla="*/ 0 w 679"/>
                <a:gd name="T9" fmla="*/ 23403 h 144"/>
                <a:gd name="T10" fmla="*/ 21733 w 679"/>
                <a:gd name="T11" fmla="*/ 0 h 144"/>
                <a:gd name="T12" fmla="*/ 622497 w 679"/>
                <a:gd name="T13" fmla="*/ 0 h 144"/>
                <a:gd name="T14" fmla="*/ 645434 w 679"/>
                <a:gd name="T15" fmla="*/ 23403 h 144"/>
                <a:gd name="T16" fmla="*/ 645434 w 679"/>
                <a:gd name="T17" fmla="*/ 11697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3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576079 w 667"/>
                <a:gd name="T1" fmla="*/ 104350 h 131"/>
                <a:gd name="T2" fmla="*/ 556037 w 667"/>
                <a:gd name="T3" fmla="*/ 125598 h 131"/>
                <a:gd name="T4" fmla="*/ 20042 w 667"/>
                <a:gd name="T5" fmla="*/ 125598 h 131"/>
                <a:gd name="T6" fmla="*/ 0 w 667"/>
                <a:gd name="T7" fmla="*/ 104350 h 131"/>
                <a:gd name="T8" fmla="*/ 0 w 667"/>
                <a:gd name="T9" fmla="*/ 21170 h 131"/>
                <a:gd name="T10" fmla="*/ 20042 w 667"/>
                <a:gd name="T11" fmla="*/ 0 h 131"/>
                <a:gd name="T12" fmla="*/ 556037 w 667"/>
                <a:gd name="T13" fmla="*/ 0 h 131"/>
                <a:gd name="T14" fmla="*/ 576079 w 667"/>
                <a:gd name="T15" fmla="*/ 21170 h 131"/>
                <a:gd name="T16" fmla="*/ 576079 w 667"/>
                <a:gd name="T17" fmla="*/ 104350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605" name="Text Box 24"/>
          <p:cNvSpPr txBox="1">
            <a:spLocks noChangeArrowheads="1"/>
          </p:cNvSpPr>
          <p:nvPr/>
        </p:nvSpPr>
        <p:spPr bwMode="auto">
          <a:xfrm>
            <a:off x="6084888" y="1484313"/>
            <a:ext cx="2016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en-US" altLang="zh-CN" sz="2000">
                <a:solidFill>
                  <a:schemeClr val="bg1"/>
                </a:solidFill>
                <a:ea typeface="微软雅黑" pitchFamily="34" charset="-122"/>
              </a:rPr>
              <a:t>U60</a:t>
            </a:r>
            <a:r>
              <a:rPr lang="zh-CN" altLang="en-US" sz="2000">
                <a:solidFill>
                  <a:schemeClr val="bg1"/>
                </a:solidFill>
                <a:ea typeface="微软雅黑" pitchFamily="34" charset="-122"/>
              </a:rPr>
              <a:t> </a:t>
            </a:r>
            <a:r>
              <a:rPr lang="en-US" altLang="zh-CN" sz="2000">
                <a:solidFill>
                  <a:schemeClr val="bg1"/>
                </a:solidFill>
                <a:ea typeface="微软雅黑" pitchFamily="34" charset="-122"/>
              </a:rPr>
              <a:t>BC Board</a:t>
            </a:r>
            <a:endParaRPr lang="zh-CN" altLang="en-US" sz="2000">
              <a:solidFill>
                <a:schemeClr val="bg1"/>
              </a:solidFill>
              <a:ea typeface="微软雅黑" pitchFamily="34" charset="-122"/>
            </a:endParaRPr>
          </a:p>
        </p:txBody>
      </p:sp>
      <p:grpSp>
        <p:nvGrpSpPr>
          <p:cNvPr id="25606" name="Group 3"/>
          <p:cNvGrpSpPr>
            <a:grpSpLocks/>
          </p:cNvGrpSpPr>
          <p:nvPr/>
        </p:nvGrpSpPr>
        <p:grpSpPr bwMode="auto">
          <a:xfrm>
            <a:off x="5724525" y="2708275"/>
            <a:ext cx="2951163" cy="1584325"/>
            <a:chOff x="0" y="0"/>
            <a:chExt cx="1620" cy="380"/>
          </a:xfrm>
        </p:grpSpPr>
        <p:sp>
          <p:nvSpPr>
            <p:cNvPr id="25608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663551 w 686"/>
                <a:gd name="T1" fmla="*/ 128973 h 161"/>
                <a:gd name="T2" fmla="*/ 640134 w 686"/>
                <a:gd name="T3" fmla="*/ 155073 h 161"/>
                <a:gd name="T4" fmla="*/ 23417 w 686"/>
                <a:gd name="T5" fmla="*/ 155073 h 161"/>
                <a:gd name="T6" fmla="*/ 0 w 686"/>
                <a:gd name="T7" fmla="*/ 128973 h 161"/>
                <a:gd name="T8" fmla="*/ 0 w 686"/>
                <a:gd name="T9" fmla="*/ 26071 h 161"/>
                <a:gd name="T10" fmla="*/ 23417 w 686"/>
                <a:gd name="T11" fmla="*/ 0 h 161"/>
                <a:gd name="T12" fmla="*/ 640134 w 686"/>
                <a:gd name="T13" fmla="*/ 0 h 161"/>
                <a:gd name="T14" fmla="*/ 663551 w 686"/>
                <a:gd name="T15" fmla="*/ 26071 h 161"/>
                <a:gd name="T16" fmla="*/ 663551 w 686"/>
                <a:gd name="T17" fmla="*/ 128973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09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645434 w 679"/>
                <a:gd name="T1" fmla="*/ 116977 h 144"/>
                <a:gd name="T2" fmla="*/ 622497 w 679"/>
                <a:gd name="T3" fmla="*/ 139143 h 144"/>
                <a:gd name="T4" fmla="*/ 21733 w 679"/>
                <a:gd name="T5" fmla="*/ 139143 h 144"/>
                <a:gd name="T6" fmla="*/ 0 w 679"/>
                <a:gd name="T7" fmla="*/ 116977 h 144"/>
                <a:gd name="T8" fmla="*/ 0 w 679"/>
                <a:gd name="T9" fmla="*/ 23403 h 144"/>
                <a:gd name="T10" fmla="*/ 21733 w 679"/>
                <a:gd name="T11" fmla="*/ 0 h 144"/>
                <a:gd name="T12" fmla="*/ 622497 w 679"/>
                <a:gd name="T13" fmla="*/ 0 h 144"/>
                <a:gd name="T14" fmla="*/ 645434 w 679"/>
                <a:gd name="T15" fmla="*/ 23403 h 144"/>
                <a:gd name="T16" fmla="*/ 645434 w 679"/>
                <a:gd name="T17" fmla="*/ 11697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0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576079 w 667"/>
                <a:gd name="T1" fmla="*/ 104350 h 131"/>
                <a:gd name="T2" fmla="*/ 556037 w 667"/>
                <a:gd name="T3" fmla="*/ 125598 h 131"/>
                <a:gd name="T4" fmla="*/ 20042 w 667"/>
                <a:gd name="T5" fmla="*/ 125598 h 131"/>
                <a:gd name="T6" fmla="*/ 0 w 667"/>
                <a:gd name="T7" fmla="*/ 104350 h 131"/>
                <a:gd name="T8" fmla="*/ 0 w 667"/>
                <a:gd name="T9" fmla="*/ 21170 h 131"/>
                <a:gd name="T10" fmla="*/ 20042 w 667"/>
                <a:gd name="T11" fmla="*/ 0 h 131"/>
                <a:gd name="T12" fmla="*/ 556037 w 667"/>
                <a:gd name="T13" fmla="*/ 0 h 131"/>
                <a:gd name="T14" fmla="*/ 576079 w 667"/>
                <a:gd name="T15" fmla="*/ 21170 h 131"/>
                <a:gd name="T16" fmla="*/ 576079 w 667"/>
                <a:gd name="T17" fmla="*/ 104350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607" name="Text Box 24"/>
          <p:cNvSpPr txBox="1">
            <a:spLocks noChangeArrowheads="1"/>
          </p:cNvSpPr>
          <p:nvPr/>
        </p:nvSpPr>
        <p:spPr bwMode="auto">
          <a:xfrm>
            <a:off x="5940425" y="2997200"/>
            <a:ext cx="2519363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Specification:</a:t>
            </a:r>
          </a:p>
          <a:p>
            <a:pPr>
              <a:buFont typeface="Arial" charset="0"/>
              <a:buNone/>
            </a:pPr>
            <a:r>
              <a:rPr lang="en-US" altLang="zh-CN" sz="1200">
                <a:solidFill>
                  <a:schemeClr val="bg1"/>
                </a:solidFill>
                <a:ea typeface="微软雅黑" pitchFamily="34" charset="-122"/>
              </a:rPr>
              <a:t>12xDual-Channel Module Slots</a:t>
            </a:r>
          </a:p>
          <a:p>
            <a:pPr>
              <a:buFont typeface="Arial" charset="0"/>
              <a:buNone/>
            </a:pPr>
            <a:r>
              <a:rPr lang="en-US" altLang="zh-CN" sz="1200">
                <a:solidFill>
                  <a:schemeClr val="bg1"/>
                </a:solidFill>
                <a:ea typeface="微软雅黑" pitchFamily="34" charset="-122"/>
              </a:rPr>
              <a:t>24xRJ11 Ports</a:t>
            </a:r>
          </a:p>
          <a:p>
            <a:pPr>
              <a:buFont typeface="Arial" charset="0"/>
              <a:buNone/>
            </a:pPr>
            <a:r>
              <a:rPr lang="en-US" altLang="zh-CN" sz="1200">
                <a:solidFill>
                  <a:schemeClr val="bg1"/>
                </a:solidFill>
                <a:ea typeface="微软雅黑" pitchFamily="34" charset="-122"/>
              </a:rPr>
              <a:t>24xLED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图片 6" descr="未标题-2 拷贝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0"/>
            <a:ext cx="17145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图片 2" descr="u60-p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52513"/>
            <a:ext cx="5727700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628" name="Group 3"/>
          <p:cNvGrpSpPr>
            <a:grpSpLocks/>
          </p:cNvGrpSpPr>
          <p:nvPr/>
        </p:nvGrpSpPr>
        <p:grpSpPr bwMode="auto">
          <a:xfrm>
            <a:off x="5940425" y="1341438"/>
            <a:ext cx="2846388" cy="695325"/>
            <a:chOff x="0" y="0"/>
            <a:chExt cx="1620" cy="380"/>
          </a:xfrm>
        </p:grpSpPr>
        <p:sp>
          <p:nvSpPr>
            <p:cNvPr id="26635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663551 w 686"/>
                <a:gd name="T1" fmla="*/ 128973 h 161"/>
                <a:gd name="T2" fmla="*/ 640134 w 686"/>
                <a:gd name="T3" fmla="*/ 155073 h 161"/>
                <a:gd name="T4" fmla="*/ 23417 w 686"/>
                <a:gd name="T5" fmla="*/ 155073 h 161"/>
                <a:gd name="T6" fmla="*/ 0 w 686"/>
                <a:gd name="T7" fmla="*/ 128973 h 161"/>
                <a:gd name="T8" fmla="*/ 0 w 686"/>
                <a:gd name="T9" fmla="*/ 26071 h 161"/>
                <a:gd name="T10" fmla="*/ 23417 w 686"/>
                <a:gd name="T11" fmla="*/ 0 h 161"/>
                <a:gd name="T12" fmla="*/ 640134 w 686"/>
                <a:gd name="T13" fmla="*/ 0 h 161"/>
                <a:gd name="T14" fmla="*/ 663551 w 686"/>
                <a:gd name="T15" fmla="*/ 26071 h 161"/>
                <a:gd name="T16" fmla="*/ 663551 w 686"/>
                <a:gd name="T17" fmla="*/ 128973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36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645434 w 679"/>
                <a:gd name="T1" fmla="*/ 116977 h 144"/>
                <a:gd name="T2" fmla="*/ 622497 w 679"/>
                <a:gd name="T3" fmla="*/ 139143 h 144"/>
                <a:gd name="T4" fmla="*/ 21733 w 679"/>
                <a:gd name="T5" fmla="*/ 139143 h 144"/>
                <a:gd name="T6" fmla="*/ 0 w 679"/>
                <a:gd name="T7" fmla="*/ 116977 h 144"/>
                <a:gd name="T8" fmla="*/ 0 w 679"/>
                <a:gd name="T9" fmla="*/ 23403 h 144"/>
                <a:gd name="T10" fmla="*/ 21733 w 679"/>
                <a:gd name="T11" fmla="*/ 0 h 144"/>
                <a:gd name="T12" fmla="*/ 622497 w 679"/>
                <a:gd name="T13" fmla="*/ 0 h 144"/>
                <a:gd name="T14" fmla="*/ 645434 w 679"/>
                <a:gd name="T15" fmla="*/ 23403 h 144"/>
                <a:gd name="T16" fmla="*/ 645434 w 679"/>
                <a:gd name="T17" fmla="*/ 11697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37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576079 w 667"/>
                <a:gd name="T1" fmla="*/ 104350 h 131"/>
                <a:gd name="T2" fmla="*/ 556037 w 667"/>
                <a:gd name="T3" fmla="*/ 125598 h 131"/>
                <a:gd name="T4" fmla="*/ 20042 w 667"/>
                <a:gd name="T5" fmla="*/ 125598 h 131"/>
                <a:gd name="T6" fmla="*/ 0 w 667"/>
                <a:gd name="T7" fmla="*/ 104350 h 131"/>
                <a:gd name="T8" fmla="*/ 0 w 667"/>
                <a:gd name="T9" fmla="*/ 21170 h 131"/>
                <a:gd name="T10" fmla="*/ 20042 w 667"/>
                <a:gd name="T11" fmla="*/ 0 h 131"/>
                <a:gd name="T12" fmla="*/ 556037 w 667"/>
                <a:gd name="T13" fmla="*/ 0 h 131"/>
                <a:gd name="T14" fmla="*/ 576079 w 667"/>
                <a:gd name="T15" fmla="*/ 21170 h 131"/>
                <a:gd name="T16" fmla="*/ 576079 w 667"/>
                <a:gd name="T17" fmla="*/ 104350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629" name="Text Box 24"/>
          <p:cNvSpPr txBox="1">
            <a:spLocks noChangeArrowheads="1"/>
          </p:cNvSpPr>
          <p:nvPr/>
        </p:nvSpPr>
        <p:spPr bwMode="auto">
          <a:xfrm>
            <a:off x="6084888" y="1484313"/>
            <a:ext cx="26304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en-US" altLang="zh-CN" sz="2000">
                <a:solidFill>
                  <a:schemeClr val="bg1"/>
                </a:solidFill>
                <a:ea typeface="微软雅黑" pitchFamily="34" charset="-122"/>
              </a:rPr>
              <a:t>U60</a:t>
            </a:r>
            <a:r>
              <a:rPr lang="zh-CN" altLang="en-US" sz="2000">
                <a:solidFill>
                  <a:schemeClr val="bg1"/>
                </a:solidFill>
                <a:ea typeface="微软雅黑" pitchFamily="34" charset="-122"/>
              </a:rPr>
              <a:t> </a:t>
            </a:r>
            <a:r>
              <a:rPr lang="en-US" altLang="zh-CN" sz="2000">
                <a:solidFill>
                  <a:schemeClr val="bg1"/>
                </a:solidFill>
                <a:ea typeface="微软雅黑" pitchFamily="34" charset="-122"/>
              </a:rPr>
              <a:t>Inner Structure</a:t>
            </a:r>
            <a:endParaRPr lang="zh-CN" altLang="en-US" sz="2000">
              <a:solidFill>
                <a:schemeClr val="bg1"/>
              </a:solidFill>
              <a:ea typeface="微软雅黑" pitchFamily="34" charset="-122"/>
            </a:endParaRPr>
          </a:p>
        </p:txBody>
      </p:sp>
      <p:grpSp>
        <p:nvGrpSpPr>
          <p:cNvPr id="26630" name="Group 3"/>
          <p:cNvGrpSpPr>
            <a:grpSpLocks/>
          </p:cNvGrpSpPr>
          <p:nvPr/>
        </p:nvGrpSpPr>
        <p:grpSpPr bwMode="auto">
          <a:xfrm>
            <a:off x="5940425" y="2708275"/>
            <a:ext cx="2519363" cy="1512888"/>
            <a:chOff x="0" y="0"/>
            <a:chExt cx="1620" cy="380"/>
          </a:xfrm>
        </p:grpSpPr>
        <p:sp>
          <p:nvSpPr>
            <p:cNvPr id="26632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663551 w 686"/>
                <a:gd name="T1" fmla="*/ 128973 h 161"/>
                <a:gd name="T2" fmla="*/ 640134 w 686"/>
                <a:gd name="T3" fmla="*/ 155073 h 161"/>
                <a:gd name="T4" fmla="*/ 23417 w 686"/>
                <a:gd name="T5" fmla="*/ 155073 h 161"/>
                <a:gd name="T6" fmla="*/ 0 w 686"/>
                <a:gd name="T7" fmla="*/ 128973 h 161"/>
                <a:gd name="T8" fmla="*/ 0 w 686"/>
                <a:gd name="T9" fmla="*/ 26071 h 161"/>
                <a:gd name="T10" fmla="*/ 23417 w 686"/>
                <a:gd name="T11" fmla="*/ 0 h 161"/>
                <a:gd name="T12" fmla="*/ 640134 w 686"/>
                <a:gd name="T13" fmla="*/ 0 h 161"/>
                <a:gd name="T14" fmla="*/ 663551 w 686"/>
                <a:gd name="T15" fmla="*/ 26071 h 161"/>
                <a:gd name="T16" fmla="*/ 663551 w 686"/>
                <a:gd name="T17" fmla="*/ 128973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33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645434 w 679"/>
                <a:gd name="T1" fmla="*/ 116977 h 144"/>
                <a:gd name="T2" fmla="*/ 622497 w 679"/>
                <a:gd name="T3" fmla="*/ 139143 h 144"/>
                <a:gd name="T4" fmla="*/ 21733 w 679"/>
                <a:gd name="T5" fmla="*/ 139143 h 144"/>
                <a:gd name="T6" fmla="*/ 0 w 679"/>
                <a:gd name="T7" fmla="*/ 116977 h 144"/>
                <a:gd name="T8" fmla="*/ 0 w 679"/>
                <a:gd name="T9" fmla="*/ 23403 h 144"/>
                <a:gd name="T10" fmla="*/ 21733 w 679"/>
                <a:gd name="T11" fmla="*/ 0 h 144"/>
                <a:gd name="T12" fmla="*/ 622497 w 679"/>
                <a:gd name="T13" fmla="*/ 0 h 144"/>
                <a:gd name="T14" fmla="*/ 645434 w 679"/>
                <a:gd name="T15" fmla="*/ 23403 h 144"/>
                <a:gd name="T16" fmla="*/ 645434 w 679"/>
                <a:gd name="T17" fmla="*/ 11697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34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576079 w 667"/>
                <a:gd name="T1" fmla="*/ 104350 h 131"/>
                <a:gd name="T2" fmla="*/ 556037 w 667"/>
                <a:gd name="T3" fmla="*/ 125598 h 131"/>
                <a:gd name="T4" fmla="*/ 20042 w 667"/>
                <a:gd name="T5" fmla="*/ 125598 h 131"/>
                <a:gd name="T6" fmla="*/ 0 w 667"/>
                <a:gd name="T7" fmla="*/ 104350 h 131"/>
                <a:gd name="T8" fmla="*/ 0 w 667"/>
                <a:gd name="T9" fmla="*/ 21170 h 131"/>
                <a:gd name="T10" fmla="*/ 20042 w 667"/>
                <a:gd name="T11" fmla="*/ 0 h 131"/>
                <a:gd name="T12" fmla="*/ 556037 w 667"/>
                <a:gd name="T13" fmla="*/ 0 h 131"/>
                <a:gd name="T14" fmla="*/ 576079 w 667"/>
                <a:gd name="T15" fmla="*/ 21170 h 131"/>
                <a:gd name="T16" fmla="*/ 576079 w 667"/>
                <a:gd name="T17" fmla="*/ 104350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631" name="Text Box 24"/>
          <p:cNvSpPr txBox="1">
            <a:spLocks noChangeArrowheads="1"/>
          </p:cNvSpPr>
          <p:nvPr/>
        </p:nvSpPr>
        <p:spPr bwMode="auto">
          <a:xfrm>
            <a:off x="6011863" y="2997200"/>
            <a:ext cx="22320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Configuration:</a:t>
            </a:r>
          </a:p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6xFXOS Modules</a:t>
            </a:r>
          </a:p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6x2FXS</a:t>
            </a:r>
            <a:r>
              <a:rPr lang="zh-CN" altLang="en-US" sz="1600">
                <a:solidFill>
                  <a:schemeClr val="bg1"/>
                </a:solidFill>
                <a:ea typeface="微软雅黑" pitchFamily="34" charset="-122"/>
              </a:rPr>
              <a:t> </a:t>
            </a: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Modules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图片 6" descr="未标题-2 拷贝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0"/>
            <a:ext cx="17145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651" name="Group 3"/>
          <p:cNvGrpSpPr>
            <a:grpSpLocks/>
          </p:cNvGrpSpPr>
          <p:nvPr/>
        </p:nvGrpSpPr>
        <p:grpSpPr bwMode="auto">
          <a:xfrm>
            <a:off x="5940425" y="1341438"/>
            <a:ext cx="2917825" cy="695325"/>
            <a:chOff x="0" y="0"/>
            <a:chExt cx="1620" cy="380"/>
          </a:xfrm>
        </p:grpSpPr>
        <p:sp>
          <p:nvSpPr>
            <p:cNvPr id="27659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663551 w 686"/>
                <a:gd name="T1" fmla="*/ 128973 h 161"/>
                <a:gd name="T2" fmla="*/ 640134 w 686"/>
                <a:gd name="T3" fmla="*/ 155073 h 161"/>
                <a:gd name="T4" fmla="*/ 23417 w 686"/>
                <a:gd name="T5" fmla="*/ 155073 h 161"/>
                <a:gd name="T6" fmla="*/ 0 w 686"/>
                <a:gd name="T7" fmla="*/ 128973 h 161"/>
                <a:gd name="T8" fmla="*/ 0 w 686"/>
                <a:gd name="T9" fmla="*/ 26071 h 161"/>
                <a:gd name="T10" fmla="*/ 23417 w 686"/>
                <a:gd name="T11" fmla="*/ 0 h 161"/>
                <a:gd name="T12" fmla="*/ 640134 w 686"/>
                <a:gd name="T13" fmla="*/ 0 h 161"/>
                <a:gd name="T14" fmla="*/ 663551 w 686"/>
                <a:gd name="T15" fmla="*/ 26071 h 161"/>
                <a:gd name="T16" fmla="*/ 663551 w 686"/>
                <a:gd name="T17" fmla="*/ 128973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0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645434 w 679"/>
                <a:gd name="T1" fmla="*/ 116977 h 144"/>
                <a:gd name="T2" fmla="*/ 622497 w 679"/>
                <a:gd name="T3" fmla="*/ 139143 h 144"/>
                <a:gd name="T4" fmla="*/ 21733 w 679"/>
                <a:gd name="T5" fmla="*/ 139143 h 144"/>
                <a:gd name="T6" fmla="*/ 0 w 679"/>
                <a:gd name="T7" fmla="*/ 116977 h 144"/>
                <a:gd name="T8" fmla="*/ 0 w 679"/>
                <a:gd name="T9" fmla="*/ 23403 h 144"/>
                <a:gd name="T10" fmla="*/ 21733 w 679"/>
                <a:gd name="T11" fmla="*/ 0 h 144"/>
                <a:gd name="T12" fmla="*/ 622497 w 679"/>
                <a:gd name="T13" fmla="*/ 0 h 144"/>
                <a:gd name="T14" fmla="*/ 645434 w 679"/>
                <a:gd name="T15" fmla="*/ 23403 h 144"/>
                <a:gd name="T16" fmla="*/ 645434 w 679"/>
                <a:gd name="T17" fmla="*/ 11697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1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576079 w 667"/>
                <a:gd name="T1" fmla="*/ 104350 h 131"/>
                <a:gd name="T2" fmla="*/ 556037 w 667"/>
                <a:gd name="T3" fmla="*/ 125598 h 131"/>
                <a:gd name="T4" fmla="*/ 20042 w 667"/>
                <a:gd name="T5" fmla="*/ 125598 h 131"/>
                <a:gd name="T6" fmla="*/ 0 w 667"/>
                <a:gd name="T7" fmla="*/ 104350 h 131"/>
                <a:gd name="T8" fmla="*/ 0 w 667"/>
                <a:gd name="T9" fmla="*/ 21170 h 131"/>
                <a:gd name="T10" fmla="*/ 20042 w 667"/>
                <a:gd name="T11" fmla="*/ 0 h 131"/>
                <a:gd name="T12" fmla="*/ 556037 w 667"/>
                <a:gd name="T13" fmla="*/ 0 h 131"/>
                <a:gd name="T14" fmla="*/ 576079 w 667"/>
                <a:gd name="T15" fmla="*/ 21170 h 131"/>
                <a:gd name="T16" fmla="*/ 576079 w 667"/>
                <a:gd name="T17" fmla="*/ 104350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652" name="Text Box 24"/>
          <p:cNvSpPr txBox="1">
            <a:spLocks noChangeArrowheads="1"/>
          </p:cNvSpPr>
          <p:nvPr/>
        </p:nvSpPr>
        <p:spPr bwMode="auto">
          <a:xfrm>
            <a:off x="6084888" y="1484313"/>
            <a:ext cx="2559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en-US" altLang="zh-CN" sz="2000">
                <a:solidFill>
                  <a:schemeClr val="bg1"/>
                </a:solidFill>
                <a:ea typeface="微软雅黑" pitchFamily="34" charset="-122"/>
              </a:rPr>
              <a:t>U100</a:t>
            </a:r>
            <a:r>
              <a:rPr lang="zh-CN" altLang="en-US" sz="2000">
                <a:solidFill>
                  <a:schemeClr val="bg1"/>
                </a:solidFill>
                <a:ea typeface="微软雅黑" pitchFamily="34" charset="-122"/>
              </a:rPr>
              <a:t> </a:t>
            </a:r>
            <a:r>
              <a:rPr lang="en-US" altLang="zh-CN" sz="2000">
                <a:solidFill>
                  <a:schemeClr val="bg1"/>
                </a:solidFill>
                <a:ea typeface="微软雅黑" pitchFamily="34" charset="-122"/>
              </a:rPr>
              <a:t>Main Board</a:t>
            </a:r>
            <a:endParaRPr lang="zh-CN" altLang="en-US" sz="2000">
              <a:solidFill>
                <a:schemeClr val="bg1"/>
              </a:solidFill>
              <a:ea typeface="微软雅黑" pitchFamily="34" charset="-122"/>
            </a:endParaRPr>
          </a:p>
        </p:txBody>
      </p:sp>
      <p:pic>
        <p:nvPicPr>
          <p:cNvPr id="27653" name="图片 13" descr="U100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928688"/>
            <a:ext cx="50292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654" name="Group 3"/>
          <p:cNvGrpSpPr>
            <a:grpSpLocks/>
          </p:cNvGrpSpPr>
          <p:nvPr/>
        </p:nvGrpSpPr>
        <p:grpSpPr bwMode="auto">
          <a:xfrm>
            <a:off x="5572125" y="2786063"/>
            <a:ext cx="3419475" cy="2881312"/>
            <a:chOff x="0" y="0"/>
            <a:chExt cx="1620" cy="380"/>
          </a:xfrm>
        </p:grpSpPr>
        <p:sp>
          <p:nvSpPr>
            <p:cNvPr id="27656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663551 w 686"/>
                <a:gd name="T1" fmla="*/ 128973 h 161"/>
                <a:gd name="T2" fmla="*/ 640134 w 686"/>
                <a:gd name="T3" fmla="*/ 155073 h 161"/>
                <a:gd name="T4" fmla="*/ 23417 w 686"/>
                <a:gd name="T5" fmla="*/ 155073 h 161"/>
                <a:gd name="T6" fmla="*/ 0 w 686"/>
                <a:gd name="T7" fmla="*/ 128973 h 161"/>
                <a:gd name="T8" fmla="*/ 0 w 686"/>
                <a:gd name="T9" fmla="*/ 26071 h 161"/>
                <a:gd name="T10" fmla="*/ 23417 w 686"/>
                <a:gd name="T11" fmla="*/ 0 h 161"/>
                <a:gd name="T12" fmla="*/ 640134 w 686"/>
                <a:gd name="T13" fmla="*/ 0 h 161"/>
                <a:gd name="T14" fmla="*/ 663551 w 686"/>
                <a:gd name="T15" fmla="*/ 26071 h 161"/>
                <a:gd name="T16" fmla="*/ 663551 w 686"/>
                <a:gd name="T17" fmla="*/ 128973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7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645434 w 679"/>
                <a:gd name="T1" fmla="*/ 116977 h 144"/>
                <a:gd name="T2" fmla="*/ 622497 w 679"/>
                <a:gd name="T3" fmla="*/ 139143 h 144"/>
                <a:gd name="T4" fmla="*/ 21733 w 679"/>
                <a:gd name="T5" fmla="*/ 139143 h 144"/>
                <a:gd name="T6" fmla="*/ 0 w 679"/>
                <a:gd name="T7" fmla="*/ 116977 h 144"/>
                <a:gd name="T8" fmla="*/ 0 w 679"/>
                <a:gd name="T9" fmla="*/ 23403 h 144"/>
                <a:gd name="T10" fmla="*/ 21733 w 679"/>
                <a:gd name="T11" fmla="*/ 0 h 144"/>
                <a:gd name="T12" fmla="*/ 622497 w 679"/>
                <a:gd name="T13" fmla="*/ 0 h 144"/>
                <a:gd name="T14" fmla="*/ 645434 w 679"/>
                <a:gd name="T15" fmla="*/ 23403 h 144"/>
                <a:gd name="T16" fmla="*/ 645434 w 679"/>
                <a:gd name="T17" fmla="*/ 11697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8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576079 w 667"/>
                <a:gd name="T1" fmla="*/ 104350 h 131"/>
                <a:gd name="T2" fmla="*/ 556037 w 667"/>
                <a:gd name="T3" fmla="*/ 125598 h 131"/>
                <a:gd name="T4" fmla="*/ 20042 w 667"/>
                <a:gd name="T5" fmla="*/ 125598 h 131"/>
                <a:gd name="T6" fmla="*/ 0 w 667"/>
                <a:gd name="T7" fmla="*/ 104350 h 131"/>
                <a:gd name="T8" fmla="*/ 0 w 667"/>
                <a:gd name="T9" fmla="*/ 21170 h 131"/>
                <a:gd name="T10" fmla="*/ 20042 w 667"/>
                <a:gd name="T11" fmla="*/ 0 h 131"/>
                <a:gd name="T12" fmla="*/ 556037 w 667"/>
                <a:gd name="T13" fmla="*/ 0 h 131"/>
                <a:gd name="T14" fmla="*/ 576079 w 667"/>
                <a:gd name="T15" fmla="*/ 21170 h 131"/>
                <a:gd name="T16" fmla="*/ 576079 w 667"/>
                <a:gd name="T17" fmla="*/ 104350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655" name="Text Box 24"/>
          <p:cNvSpPr txBox="1">
            <a:spLocks noChangeArrowheads="1"/>
          </p:cNvSpPr>
          <p:nvPr/>
        </p:nvSpPr>
        <p:spPr bwMode="auto">
          <a:xfrm>
            <a:off x="5634038" y="3074988"/>
            <a:ext cx="3357562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Configuration:</a:t>
            </a:r>
          </a:p>
          <a:p>
            <a:pPr>
              <a:buFont typeface="Arial" charset="0"/>
              <a:buNone/>
            </a:pPr>
            <a:r>
              <a:rPr lang="en-US" altLang="zh-CN" sz="1200">
                <a:solidFill>
                  <a:schemeClr val="bg1"/>
                </a:solidFill>
                <a:ea typeface="微软雅黑" pitchFamily="34" charset="-122"/>
              </a:rPr>
              <a:t>Atom D2550 1.86GHz</a:t>
            </a:r>
            <a:r>
              <a:rPr lang="zh-CN" altLang="en-US" sz="1200">
                <a:solidFill>
                  <a:schemeClr val="bg1"/>
                </a:solidFill>
                <a:ea typeface="微软雅黑" pitchFamily="34" charset="-122"/>
              </a:rPr>
              <a:t> </a:t>
            </a:r>
            <a:r>
              <a:rPr lang="en-US" altLang="zh-CN" sz="1200">
                <a:solidFill>
                  <a:schemeClr val="bg1"/>
                </a:solidFill>
                <a:ea typeface="微软雅黑" pitchFamily="34" charset="-122"/>
              </a:rPr>
              <a:t>Dual-Processor CPU</a:t>
            </a:r>
          </a:p>
          <a:p>
            <a:pPr>
              <a:buFont typeface="Arial" charset="0"/>
              <a:buNone/>
            </a:pPr>
            <a:r>
              <a:rPr lang="en-US" altLang="zh-CN" sz="1200">
                <a:solidFill>
                  <a:schemeClr val="bg1"/>
                </a:solidFill>
                <a:ea typeface="微软雅黑" pitchFamily="34" charset="-122"/>
              </a:rPr>
              <a:t>2GB DDRIII</a:t>
            </a:r>
            <a:r>
              <a:rPr lang="zh-CN" altLang="en-US" sz="1200">
                <a:solidFill>
                  <a:schemeClr val="bg1"/>
                </a:solidFill>
                <a:ea typeface="微软雅黑" pitchFamily="34" charset="-122"/>
              </a:rPr>
              <a:t> </a:t>
            </a:r>
            <a:r>
              <a:rPr lang="en-US" altLang="zh-CN" sz="1200">
                <a:solidFill>
                  <a:schemeClr val="bg1"/>
                </a:solidFill>
                <a:ea typeface="微软雅黑" pitchFamily="34" charset="-122"/>
              </a:rPr>
              <a:t>RAM</a:t>
            </a:r>
          </a:p>
          <a:p>
            <a:pPr>
              <a:buFont typeface="Arial" charset="0"/>
              <a:buNone/>
            </a:pPr>
            <a:r>
              <a:rPr lang="en-US" altLang="zh-CN" sz="1200">
                <a:solidFill>
                  <a:schemeClr val="bg1"/>
                </a:solidFill>
                <a:ea typeface="微软雅黑" pitchFamily="34" charset="-122"/>
              </a:rPr>
              <a:t>SSD Slot(SSD Optional)</a:t>
            </a:r>
          </a:p>
          <a:p>
            <a:pPr>
              <a:buFont typeface="Arial" charset="0"/>
              <a:buNone/>
            </a:pPr>
            <a:r>
              <a:rPr lang="en-US" altLang="zh-CN" sz="1200">
                <a:solidFill>
                  <a:schemeClr val="bg1"/>
                </a:solidFill>
                <a:ea typeface="微软雅黑" pitchFamily="34" charset="-122"/>
              </a:rPr>
              <a:t>UMTS</a:t>
            </a:r>
            <a:r>
              <a:rPr lang="zh-CN" altLang="en-US" sz="1200">
                <a:solidFill>
                  <a:schemeClr val="bg1"/>
                </a:solidFill>
                <a:ea typeface="微软雅黑" pitchFamily="34" charset="-122"/>
              </a:rPr>
              <a:t> </a:t>
            </a:r>
            <a:r>
              <a:rPr lang="en-US" altLang="zh-CN" sz="1200">
                <a:solidFill>
                  <a:schemeClr val="bg1"/>
                </a:solidFill>
                <a:ea typeface="微软雅黑" pitchFamily="34" charset="-122"/>
              </a:rPr>
              <a:t>Slot</a:t>
            </a:r>
          </a:p>
          <a:p>
            <a:pPr>
              <a:buFont typeface="Arial" charset="0"/>
              <a:buNone/>
            </a:pPr>
            <a:r>
              <a:rPr lang="en-US" altLang="zh-CN" sz="1200">
                <a:solidFill>
                  <a:schemeClr val="bg1"/>
                </a:solidFill>
                <a:ea typeface="微软雅黑" pitchFamily="34" charset="-122"/>
              </a:rPr>
              <a:t>2xEC Module Slot</a:t>
            </a:r>
          </a:p>
          <a:p>
            <a:pPr>
              <a:buFont typeface="Arial" charset="0"/>
              <a:buNone/>
            </a:pPr>
            <a:r>
              <a:rPr lang="en-US" altLang="zh-CN" sz="1200">
                <a:solidFill>
                  <a:schemeClr val="bg1"/>
                </a:solidFill>
                <a:ea typeface="微软雅黑" pitchFamily="34" charset="-122"/>
              </a:rPr>
              <a:t>2xUSB 2.0 Interfaces</a:t>
            </a:r>
          </a:p>
          <a:p>
            <a:pPr>
              <a:buFont typeface="Arial" charset="0"/>
              <a:buNone/>
            </a:pPr>
            <a:r>
              <a:rPr lang="en-US" altLang="zh-CN" sz="1200">
                <a:solidFill>
                  <a:schemeClr val="bg1"/>
                </a:solidFill>
                <a:ea typeface="微软雅黑" pitchFamily="34" charset="-122"/>
              </a:rPr>
              <a:t>2x GigE Interfaces</a:t>
            </a:r>
          </a:p>
          <a:p>
            <a:pPr>
              <a:buFont typeface="Arial" charset="0"/>
              <a:buNone/>
            </a:pPr>
            <a:r>
              <a:rPr lang="en-US" altLang="zh-CN" sz="1200">
                <a:solidFill>
                  <a:schemeClr val="bg1"/>
                </a:solidFill>
                <a:ea typeface="微软雅黑" pitchFamily="34" charset="-122"/>
              </a:rPr>
              <a:t>Audio In/Output</a:t>
            </a:r>
          </a:p>
          <a:p>
            <a:pPr>
              <a:buFont typeface="Arial" charset="0"/>
              <a:buNone/>
            </a:pPr>
            <a:r>
              <a:rPr lang="en-US" altLang="zh-CN" sz="1200">
                <a:solidFill>
                  <a:schemeClr val="bg1"/>
                </a:solidFill>
                <a:ea typeface="微软雅黑" pitchFamily="34" charset="-122"/>
              </a:rPr>
              <a:t>VGA</a:t>
            </a:r>
            <a:r>
              <a:rPr lang="zh-CN" altLang="en-US" sz="1200">
                <a:solidFill>
                  <a:schemeClr val="bg1"/>
                </a:solidFill>
                <a:ea typeface="微软雅黑" pitchFamily="34" charset="-122"/>
              </a:rPr>
              <a:t> </a:t>
            </a:r>
            <a:r>
              <a:rPr lang="en-US" altLang="zh-CN" sz="1200">
                <a:solidFill>
                  <a:schemeClr val="bg1"/>
                </a:solidFill>
                <a:ea typeface="微软雅黑" pitchFamily="34" charset="-122"/>
              </a:rPr>
              <a:t>Interface</a:t>
            </a:r>
          </a:p>
          <a:p>
            <a:pPr>
              <a:buFont typeface="Arial" charset="0"/>
              <a:buNone/>
            </a:pPr>
            <a:r>
              <a:rPr lang="en-US" altLang="zh-CN" sz="1200">
                <a:solidFill>
                  <a:schemeClr val="bg1"/>
                </a:solidFill>
                <a:ea typeface="微软雅黑" pitchFamily="34" charset="-122"/>
              </a:rPr>
              <a:t>SATA Interface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图片 6" descr="未标题-2 拷贝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0"/>
            <a:ext cx="17145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785813"/>
            <a:ext cx="5362575" cy="372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676" name="Group 3"/>
          <p:cNvGrpSpPr>
            <a:grpSpLocks/>
          </p:cNvGrpSpPr>
          <p:nvPr/>
        </p:nvGrpSpPr>
        <p:grpSpPr bwMode="auto">
          <a:xfrm>
            <a:off x="5715000" y="1357313"/>
            <a:ext cx="3203575" cy="695325"/>
            <a:chOff x="0" y="0"/>
            <a:chExt cx="1620" cy="380"/>
          </a:xfrm>
        </p:grpSpPr>
        <p:sp>
          <p:nvSpPr>
            <p:cNvPr id="28683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663551 w 686"/>
                <a:gd name="T1" fmla="*/ 128973 h 161"/>
                <a:gd name="T2" fmla="*/ 640134 w 686"/>
                <a:gd name="T3" fmla="*/ 155073 h 161"/>
                <a:gd name="T4" fmla="*/ 23417 w 686"/>
                <a:gd name="T5" fmla="*/ 155073 h 161"/>
                <a:gd name="T6" fmla="*/ 0 w 686"/>
                <a:gd name="T7" fmla="*/ 128973 h 161"/>
                <a:gd name="T8" fmla="*/ 0 w 686"/>
                <a:gd name="T9" fmla="*/ 26071 h 161"/>
                <a:gd name="T10" fmla="*/ 23417 w 686"/>
                <a:gd name="T11" fmla="*/ 0 h 161"/>
                <a:gd name="T12" fmla="*/ 640134 w 686"/>
                <a:gd name="T13" fmla="*/ 0 h 161"/>
                <a:gd name="T14" fmla="*/ 663551 w 686"/>
                <a:gd name="T15" fmla="*/ 26071 h 161"/>
                <a:gd name="T16" fmla="*/ 663551 w 686"/>
                <a:gd name="T17" fmla="*/ 128973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84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645434 w 679"/>
                <a:gd name="T1" fmla="*/ 116977 h 144"/>
                <a:gd name="T2" fmla="*/ 622497 w 679"/>
                <a:gd name="T3" fmla="*/ 139143 h 144"/>
                <a:gd name="T4" fmla="*/ 21733 w 679"/>
                <a:gd name="T5" fmla="*/ 139143 h 144"/>
                <a:gd name="T6" fmla="*/ 0 w 679"/>
                <a:gd name="T7" fmla="*/ 116977 h 144"/>
                <a:gd name="T8" fmla="*/ 0 w 679"/>
                <a:gd name="T9" fmla="*/ 23403 h 144"/>
                <a:gd name="T10" fmla="*/ 21733 w 679"/>
                <a:gd name="T11" fmla="*/ 0 h 144"/>
                <a:gd name="T12" fmla="*/ 622497 w 679"/>
                <a:gd name="T13" fmla="*/ 0 h 144"/>
                <a:gd name="T14" fmla="*/ 645434 w 679"/>
                <a:gd name="T15" fmla="*/ 23403 h 144"/>
                <a:gd name="T16" fmla="*/ 645434 w 679"/>
                <a:gd name="T17" fmla="*/ 11697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85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576079 w 667"/>
                <a:gd name="T1" fmla="*/ 104350 h 131"/>
                <a:gd name="T2" fmla="*/ 556037 w 667"/>
                <a:gd name="T3" fmla="*/ 125598 h 131"/>
                <a:gd name="T4" fmla="*/ 20042 w 667"/>
                <a:gd name="T5" fmla="*/ 125598 h 131"/>
                <a:gd name="T6" fmla="*/ 0 w 667"/>
                <a:gd name="T7" fmla="*/ 104350 h 131"/>
                <a:gd name="T8" fmla="*/ 0 w 667"/>
                <a:gd name="T9" fmla="*/ 21170 h 131"/>
                <a:gd name="T10" fmla="*/ 20042 w 667"/>
                <a:gd name="T11" fmla="*/ 0 h 131"/>
                <a:gd name="T12" fmla="*/ 556037 w 667"/>
                <a:gd name="T13" fmla="*/ 0 h 131"/>
                <a:gd name="T14" fmla="*/ 576079 w 667"/>
                <a:gd name="T15" fmla="*/ 21170 h 131"/>
                <a:gd name="T16" fmla="*/ 576079 w 667"/>
                <a:gd name="T17" fmla="*/ 104350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77" name="Text Box 24"/>
          <p:cNvSpPr txBox="1">
            <a:spLocks noChangeArrowheads="1"/>
          </p:cNvSpPr>
          <p:nvPr/>
        </p:nvSpPr>
        <p:spPr bwMode="auto">
          <a:xfrm>
            <a:off x="5859463" y="1500188"/>
            <a:ext cx="2844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en-US" altLang="zh-CN" sz="2000">
                <a:solidFill>
                  <a:schemeClr val="bg1"/>
                </a:solidFill>
                <a:ea typeface="微软雅黑" pitchFamily="34" charset="-122"/>
              </a:rPr>
              <a:t>U100</a:t>
            </a:r>
            <a:r>
              <a:rPr lang="zh-CN" altLang="en-US" sz="2000">
                <a:solidFill>
                  <a:schemeClr val="bg1"/>
                </a:solidFill>
                <a:ea typeface="微软雅黑" pitchFamily="34" charset="-122"/>
              </a:rPr>
              <a:t> </a:t>
            </a:r>
            <a:r>
              <a:rPr lang="en-US" altLang="zh-CN" sz="2000">
                <a:solidFill>
                  <a:schemeClr val="bg1"/>
                </a:solidFill>
                <a:ea typeface="微软雅黑" pitchFamily="34" charset="-122"/>
              </a:rPr>
              <a:t>Inner Structure</a:t>
            </a:r>
            <a:endParaRPr lang="zh-CN" altLang="en-US" sz="2000">
              <a:solidFill>
                <a:schemeClr val="bg1"/>
              </a:solidFill>
              <a:ea typeface="微软雅黑" pitchFamily="34" charset="-122"/>
            </a:endParaRPr>
          </a:p>
        </p:txBody>
      </p:sp>
      <p:grpSp>
        <p:nvGrpSpPr>
          <p:cNvPr id="28678" name="Group 3"/>
          <p:cNvGrpSpPr>
            <a:grpSpLocks/>
          </p:cNvGrpSpPr>
          <p:nvPr/>
        </p:nvGrpSpPr>
        <p:grpSpPr bwMode="auto">
          <a:xfrm>
            <a:off x="5940425" y="2708275"/>
            <a:ext cx="2519363" cy="2292350"/>
            <a:chOff x="0" y="0"/>
            <a:chExt cx="1620" cy="380"/>
          </a:xfrm>
        </p:grpSpPr>
        <p:sp>
          <p:nvSpPr>
            <p:cNvPr id="28680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663551 w 686"/>
                <a:gd name="T1" fmla="*/ 128973 h 161"/>
                <a:gd name="T2" fmla="*/ 640134 w 686"/>
                <a:gd name="T3" fmla="*/ 155073 h 161"/>
                <a:gd name="T4" fmla="*/ 23417 w 686"/>
                <a:gd name="T5" fmla="*/ 155073 h 161"/>
                <a:gd name="T6" fmla="*/ 0 w 686"/>
                <a:gd name="T7" fmla="*/ 128973 h 161"/>
                <a:gd name="T8" fmla="*/ 0 w 686"/>
                <a:gd name="T9" fmla="*/ 26071 h 161"/>
                <a:gd name="T10" fmla="*/ 23417 w 686"/>
                <a:gd name="T11" fmla="*/ 0 h 161"/>
                <a:gd name="T12" fmla="*/ 640134 w 686"/>
                <a:gd name="T13" fmla="*/ 0 h 161"/>
                <a:gd name="T14" fmla="*/ 663551 w 686"/>
                <a:gd name="T15" fmla="*/ 26071 h 161"/>
                <a:gd name="T16" fmla="*/ 663551 w 686"/>
                <a:gd name="T17" fmla="*/ 128973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81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645434 w 679"/>
                <a:gd name="T1" fmla="*/ 116977 h 144"/>
                <a:gd name="T2" fmla="*/ 622497 w 679"/>
                <a:gd name="T3" fmla="*/ 139143 h 144"/>
                <a:gd name="T4" fmla="*/ 21733 w 679"/>
                <a:gd name="T5" fmla="*/ 139143 h 144"/>
                <a:gd name="T6" fmla="*/ 0 w 679"/>
                <a:gd name="T7" fmla="*/ 116977 h 144"/>
                <a:gd name="T8" fmla="*/ 0 w 679"/>
                <a:gd name="T9" fmla="*/ 23403 h 144"/>
                <a:gd name="T10" fmla="*/ 21733 w 679"/>
                <a:gd name="T11" fmla="*/ 0 h 144"/>
                <a:gd name="T12" fmla="*/ 622497 w 679"/>
                <a:gd name="T13" fmla="*/ 0 h 144"/>
                <a:gd name="T14" fmla="*/ 645434 w 679"/>
                <a:gd name="T15" fmla="*/ 23403 h 144"/>
                <a:gd name="T16" fmla="*/ 645434 w 679"/>
                <a:gd name="T17" fmla="*/ 11697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82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576079 w 667"/>
                <a:gd name="T1" fmla="*/ 104350 h 131"/>
                <a:gd name="T2" fmla="*/ 556037 w 667"/>
                <a:gd name="T3" fmla="*/ 125598 h 131"/>
                <a:gd name="T4" fmla="*/ 20042 w 667"/>
                <a:gd name="T5" fmla="*/ 125598 h 131"/>
                <a:gd name="T6" fmla="*/ 0 w 667"/>
                <a:gd name="T7" fmla="*/ 104350 h 131"/>
                <a:gd name="T8" fmla="*/ 0 w 667"/>
                <a:gd name="T9" fmla="*/ 21170 h 131"/>
                <a:gd name="T10" fmla="*/ 20042 w 667"/>
                <a:gd name="T11" fmla="*/ 0 h 131"/>
                <a:gd name="T12" fmla="*/ 556037 w 667"/>
                <a:gd name="T13" fmla="*/ 0 h 131"/>
                <a:gd name="T14" fmla="*/ 576079 w 667"/>
                <a:gd name="T15" fmla="*/ 21170 h 131"/>
                <a:gd name="T16" fmla="*/ 576079 w 667"/>
                <a:gd name="T17" fmla="*/ 104350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79" name="Text Box 24"/>
          <p:cNvSpPr txBox="1">
            <a:spLocks noChangeArrowheads="1"/>
          </p:cNvSpPr>
          <p:nvPr/>
        </p:nvSpPr>
        <p:spPr bwMode="auto">
          <a:xfrm>
            <a:off x="6011863" y="2997200"/>
            <a:ext cx="223202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Configuration:</a:t>
            </a:r>
          </a:p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E1/T1+2GSM</a:t>
            </a:r>
          </a:p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16GB</a:t>
            </a:r>
            <a:r>
              <a:rPr lang="zh-CN" altLang="en-US" sz="1600">
                <a:solidFill>
                  <a:schemeClr val="bg1"/>
                </a:solidFill>
                <a:ea typeface="微软雅黑" pitchFamily="34" charset="-122"/>
              </a:rPr>
              <a:t> </a:t>
            </a: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SSD</a:t>
            </a:r>
          </a:p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UMTS</a:t>
            </a:r>
          </a:p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2xEC Modules</a:t>
            </a:r>
          </a:p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500GB Hard Drive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图片 6" descr="未标题-2 拷贝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0"/>
            <a:ext cx="17145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699" name="Group 3"/>
          <p:cNvGrpSpPr>
            <a:grpSpLocks/>
          </p:cNvGrpSpPr>
          <p:nvPr/>
        </p:nvGrpSpPr>
        <p:grpSpPr bwMode="auto">
          <a:xfrm>
            <a:off x="2627313" y="1125538"/>
            <a:ext cx="3744912" cy="695325"/>
            <a:chOff x="0" y="0"/>
            <a:chExt cx="1620" cy="380"/>
          </a:xfrm>
        </p:grpSpPr>
        <p:sp>
          <p:nvSpPr>
            <p:cNvPr id="29703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663551 w 686"/>
                <a:gd name="T1" fmla="*/ 128973 h 161"/>
                <a:gd name="T2" fmla="*/ 640134 w 686"/>
                <a:gd name="T3" fmla="*/ 155073 h 161"/>
                <a:gd name="T4" fmla="*/ 23417 w 686"/>
                <a:gd name="T5" fmla="*/ 155073 h 161"/>
                <a:gd name="T6" fmla="*/ 0 w 686"/>
                <a:gd name="T7" fmla="*/ 128973 h 161"/>
                <a:gd name="T8" fmla="*/ 0 w 686"/>
                <a:gd name="T9" fmla="*/ 26071 h 161"/>
                <a:gd name="T10" fmla="*/ 23417 w 686"/>
                <a:gd name="T11" fmla="*/ 0 h 161"/>
                <a:gd name="T12" fmla="*/ 640134 w 686"/>
                <a:gd name="T13" fmla="*/ 0 h 161"/>
                <a:gd name="T14" fmla="*/ 663551 w 686"/>
                <a:gd name="T15" fmla="*/ 26071 h 161"/>
                <a:gd name="T16" fmla="*/ 663551 w 686"/>
                <a:gd name="T17" fmla="*/ 128973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4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645434 w 679"/>
                <a:gd name="T1" fmla="*/ 116977 h 144"/>
                <a:gd name="T2" fmla="*/ 622497 w 679"/>
                <a:gd name="T3" fmla="*/ 139143 h 144"/>
                <a:gd name="T4" fmla="*/ 21733 w 679"/>
                <a:gd name="T5" fmla="*/ 139143 h 144"/>
                <a:gd name="T6" fmla="*/ 0 w 679"/>
                <a:gd name="T7" fmla="*/ 116977 h 144"/>
                <a:gd name="T8" fmla="*/ 0 w 679"/>
                <a:gd name="T9" fmla="*/ 23403 h 144"/>
                <a:gd name="T10" fmla="*/ 21733 w 679"/>
                <a:gd name="T11" fmla="*/ 0 h 144"/>
                <a:gd name="T12" fmla="*/ 622497 w 679"/>
                <a:gd name="T13" fmla="*/ 0 h 144"/>
                <a:gd name="T14" fmla="*/ 645434 w 679"/>
                <a:gd name="T15" fmla="*/ 23403 h 144"/>
                <a:gd name="T16" fmla="*/ 645434 w 679"/>
                <a:gd name="T17" fmla="*/ 11697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5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576079 w 667"/>
                <a:gd name="T1" fmla="*/ 104350 h 131"/>
                <a:gd name="T2" fmla="*/ 556037 w 667"/>
                <a:gd name="T3" fmla="*/ 125598 h 131"/>
                <a:gd name="T4" fmla="*/ 20042 w 667"/>
                <a:gd name="T5" fmla="*/ 125598 h 131"/>
                <a:gd name="T6" fmla="*/ 0 w 667"/>
                <a:gd name="T7" fmla="*/ 104350 h 131"/>
                <a:gd name="T8" fmla="*/ 0 w 667"/>
                <a:gd name="T9" fmla="*/ 21170 h 131"/>
                <a:gd name="T10" fmla="*/ 20042 w 667"/>
                <a:gd name="T11" fmla="*/ 0 h 131"/>
                <a:gd name="T12" fmla="*/ 556037 w 667"/>
                <a:gd name="T13" fmla="*/ 0 h 131"/>
                <a:gd name="T14" fmla="*/ 576079 w 667"/>
                <a:gd name="T15" fmla="*/ 21170 h 131"/>
                <a:gd name="T16" fmla="*/ 576079 w 667"/>
                <a:gd name="T17" fmla="*/ 104350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700" name="Text Box 24"/>
          <p:cNvSpPr txBox="1">
            <a:spLocks noChangeArrowheads="1"/>
          </p:cNvSpPr>
          <p:nvPr/>
        </p:nvSpPr>
        <p:spPr bwMode="auto">
          <a:xfrm>
            <a:off x="2771775" y="1268413"/>
            <a:ext cx="33845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en-US" altLang="zh-CN" sz="2000">
                <a:solidFill>
                  <a:schemeClr val="bg1"/>
                </a:solidFill>
                <a:ea typeface="微软雅黑" pitchFamily="34" charset="-122"/>
              </a:rPr>
              <a:t>Asterisk P2 Platform</a:t>
            </a:r>
            <a:endParaRPr lang="zh-CN" altLang="en-US" sz="2000">
              <a:solidFill>
                <a:schemeClr val="bg1"/>
              </a:solidFill>
              <a:ea typeface="微软雅黑" pitchFamily="34" charset="-122"/>
            </a:endParaRPr>
          </a:p>
        </p:txBody>
      </p:sp>
      <p:pic>
        <p:nvPicPr>
          <p:cNvPr id="2970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7313" y="2060575"/>
            <a:ext cx="4071937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11413" y="4221163"/>
            <a:ext cx="3983037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6" descr="未标题-2 拷贝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0"/>
            <a:ext cx="17145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图片 3" descr="FXOS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981075"/>
            <a:ext cx="4856162" cy="300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48" name="Group 3"/>
          <p:cNvGrpSpPr>
            <a:grpSpLocks/>
          </p:cNvGrpSpPr>
          <p:nvPr/>
        </p:nvGrpSpPr>
        <p:grpSpPr bwMode="auto">
          <a:xfrm>
            <a:off x="1547813" y="4365625"/>
            <a:ext cx="2447925" cy="695325"/>
            <a:chOff x="0" y="0"/>
            <a:chExt cx="1620" cy="380"/>
          </a:xfrm>
        </p:grpSpPr>
        <p:sp>
          <p:nvSpPr>
            <p:cNvPr id="6167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663551 w 686"/>
                <a:gd name="T1" fmla="*/ 128973 h 161"/>
                <a:gd name="T2" fmla="*/ 640134 w 686"/>
                <a:gd name="T3" fmla="*/ 155073 h 161"/>
                <a:gd name="T4" fmla="*/ 23417 w 686"/>
                <a:gd name="T5" fmla="*/ 155073 h 161"/>
                <a:gd name="T6" fmla="*/ 0 w 686"/>
                <a:gd name="T7" fmla="*/ 128973 h 161"/>
                <a:gd name="T8" fmla="*/ 0 w 686"/>
                <a:gd name="T9" fmla="*/ 26071 h 161"/>
                <a:gd name="T10" fmla="*/ 23417 w 686"/>
                <a:gd name="T11" fmla="*/ 0 h 161"/>
                <a:gd name="T12" fmla="*/ 640134 w 686"/>
                <a:gd name="T13" fmla="*/ 0 h 161"/>
                <a:gd name="T14" fmla="*/ 663551 w 686"/>
                <a:gd name="T15" fmla="*/ 26071 h 161"/>
                <a:gd name="T16" fmla="*/ 663551 w 686"/>
                <a:gd name="T17" fmla="*/ 128973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8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645434 w 679"/>
                <a:gd name="T1" fmla="*/ 116977 h 144"/>
                <a:gd name="T2" fmla="*/ 622497 w 679"/>
                <a:gd name="T3" fmla="*/ 139143 h 144"/>
                <a:gd name="T4" fmla="*/ 21733 w 679"/>
                <a:gd name="T5" fmla="*/ 139143 h 144"/>
                <a:gd name="T6" fmla="*/ 0 w 679"/>
                <a:gd name="T7" fmla="*/ 116977 h 144"/>
                <a:gd name="T8" fmla="*/ 0 w 679"/>
                <a:gd name="T9" fmla="*/ 23403 h 144"/>
                <a:gd name="T10" fmla="*/ 21733 w 679"/>
                <a:gd name="T11" fmla="*/ 0 h 144"/>
                <a:gd name="T12" fmla="*/ 622497 w 679"/>
                <a:gd name="T13" fmla="*/ 0 h 144"/>
                <a:gd name="T14" fmla="*/ 645434 w 679"/>
                <a:gd name="T15" fmla="*/ 23403 h 144"/>
                <a:gd name="T16" fmla="*/ 645434 w 679"/>
                <a:gd name="T17" fmla="*/ 11697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9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576079 w 667"/>
                <a:gd name="T1" fmla="*/ 104350 h 131"/>
                <a:gd name="T2" fmla="*/ 556037 w 667"/>
                <a:gd name="T3" fmla="*/ 125598 h 131"/>
                <a:gd name="T4" fmla="*/ 20042 w 667"/>
                <a:gd name="T5" fmla="*/ 125598 h 131"/>
                <a:gd name="T6" fmla="*/ 0 w 667"/>
                <a:gd name="T7" fmla="*/ 104350 h 131"/>
                <a:gd name="T8" fmla="*/ 0 w 667"/>
                <a:gd name="T9" fmla="*/ 21170 h 131"/>
                <a:gd name="T10" fmla="*/ 20042 w 667"/>
                <a:gd name="T11" fmla="*/ 0 h 131"/>
                <a:gd name="T12" fmla="*/ 556037 w 667"/>
                <a:gd name="T13" fmla="*/ 0 h 131"/>
                <a:gd name="T14" fmla="*/ 576079 w 667"/>
                <a:gd name="T15" fmla="*/ 21170 h 131"/>
                <a:gd name="T16" fmla="*/ 576079 w 667"/>
                <a:gd name="T17" fmla="*/ 104350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0" name="Freeform 18"/>
            <p:cNvSpPr>
              <a:spLocks/>
            </p:cNvSpPr>
            <p:nvPr/>
          </p:nvSpPr>
          <p:spPr bwMode="auto">
            <a:xfrm>
              <a:off x="38" y="40"/>
              <a:ext cx="1547" cy="149"/>
            </a:xfrm>
            <a:custGeom>
              <a:avLst/>
              <a:gdLst>
                <a:gd name="T0" fmla="*/ 634253 w 655"/>
                <a:gd name="T1" fmla="*/ 19460 h 63"/>
                <a:gd name="T2" fmla="*/ 612040 w 655"/>
                <a:gd name="T3" fmla="*/ 0 h 63"/>
                <a:gd name="T4" fmla="*/ 22185 w 655"/>
                <a:gd name="T5" fmla="*/ 0 h 63"/>
                <a:gd name="T6" fmla="*/ 0 w 655"/>
                <a:gd name="T7" fmla="*/ 19460 h 63"/>
                <a:gd name="T8" fmla="*/ 0 w 655"/>
                <a:gd name="T9" fmla="*/ 61636 h 63"/>
                <a:gd name="T10" fmla="*/ 634253 w 655"/>
                <a:gd name="T11" fmla="*/ 61636 h 63"/>
                <a:gd name="T12" fmla="*/ 634253 w 655"/>
                <a:gd name="T13" fmla="*/ 19460 h 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5"/>
                <a:gd name="T22" fmla="*/ 0 h 63"/>
                <a:gd name="T23" fmla="*/ 655 w 655"/>
                <a:gd name="T24" fmla="*/ 63 h 6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5" h="63">
                  <a:moveTo>
                    <a:pt x="655" y="20"/>
                  </a:moveTo>
                  <a:cubicBezTo>
                    <a:pt x="655" y="9"/>
                    <a:pt x="645" y="0"/>
                    <a:pt x="63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9"/>
                    <a:pt x="0" y="2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655" y="63"/>
                    <a:pt x="655" y="63"/>
                    <a:pt x="655" y="63"/>
                  </a:cubicBezTo>
                  <a:lnTo>
                    <a:pt x="655" y="20"/>
                  </a:lnTo>
                  <a:close/>
                </a:path>
              </a:pathLst>
            </a:custGeom>
            <a:gradFill rotWithShape="1">
              <a:gsLst>
                <a:gs pos="0">
                  <a:srgbClr val="770000"/>
                </a:gs>
                <a:gs pos="50000">
                  <a:srgbClr val="AD0000"/>
                </a:gs>
                <a:gs pos="100000">
                  <a:srgbClr val="CE00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49" name="Text Box 24"/>
          <p:cNvSpPr txBox="1">
            <a:spLocks noChangeArrowheads="1"/>
          </p:cNvSpPr>
          <p:nvPr/>
        </p:nvSpPr>
        <p:spPr bwMode="auto">
          <a:xfrm>
            <a:off x="1482725" y="4494213"/>
            <a:ext cx="2447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en-US" altLang="zh-CN" sz="2000">
                <a:solidFill>
                  <a:schemeClr val="bg1"/>
                </a:solidFill>
                <a:ea typeface="微软雅黑" pitchFamily="34" charset="-122"/>
              </a:rPr>
              <a:t>FXOS Module </a:t>
            </a:r>
            <a:endParaRPr lang="zh-CN" altLang="en-US" sz="2000">
              <a:solidFill>
                <a:schemeClr val="bg1"/>
              </a:solidFill>
              <a:ea typeface="微软雅黑" pitchFamily="34" charset="-122"/>
            </a:endParaRPr>
          </a:p>
        </p:txBody>
      </p:sp>
      <p:grpSp>
        <p:nvGrpSpPr>
          <p:cNvPr id="6150" name="Group 14"/>
          <p:cNvGrpSpPr>
            <a:grpSpLocks/>
          </p:cNvGrpSpPr>
          <p:nvPr/>
        </p:nvGrpSpPr>
        <p:grpSpPr bwMode="auto">
          <a:xfrm>
            <a:off x="5651500" y="1557338"/>
            <a:ext cx="3043238" cy="1157287"/>
            <a:chOff x="0" y="0"/>
            <a:chExt cx="1620" cy="380"/>
          </a:xfrm>
        </p:grpSpPr>
        <p:sp>
          <p:nvSpPr>
            <p:cNvPr id="6163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663551 w 686"/>
                <a:gd name="T1" fmla="*/ 128973 h 161"/>
                <a:gd name="T2" fmla="*/ 640134 w 686"/>
                <a:gd name="T3" fmla="*/ 155073 h 161"/>
                <a:gd name="T4" fmla="*/ 23417 w 686"/>
                <a:gd name="T5" fmla="*/ 155073 h 161"/>
                <a:gd name="T6" fmla="*/ 0 w 686"/>
                <a:gd name="T7" fmla="*/ 128973 h 161"/>
                <a:gd name="T8" fmla="*/ 0 w 686"/>
                <a:gd name="T9" fmla="*/ 26071 h 161"/>
                <a:gd name="T10" fmla="*/ 23417 w 686"/>
                <a:gd name="T11" fmla="*/ 0 h 161"/>
                <a:gd name="T12" fmla="*/ 640134 w 686"/>
                <a:gd name="T13" fmla="*/ 0 h 161"/>
                <a:gd name="T14" fmla="*/ 663551 w 686"/>
                <a:gd name="T15" fmla="*/ 26071 h 161"/>
                <a:gd name="T16" fmla="*/ 663551 w 686"/>
                <a:gd name="T17" fmla="*/ 128973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4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645434 w 679"/>
                <a:gd name="T1" fmla="*/ 116977 h 144"/>
                <a:gd name="T2" fmla="*/ 622497 w 679"/>
                <a:gd name="T3" fmla="*/ 139143 h 144"/>
                <a:gd name="T4" fmla="*/ 21733 w 679"/>
                <a:gd name="T5" fmla="*/ 139143 h 144"/>
                <a:gd name="T6" fmla="*/ 0 w 679"/>
                <a:gd name="T7" fmla="*/ 116977 h 144"/>
                <a:gd name="T8" fmla="*/ 0 w 679"/>
                <a:gd name="T9" fmla="*/ 23403 h 144"/>
                <a:gd name="T10" fmla="*/ 21733 w 679"/>
                <a:gd name="T11" fmla="*/ 0 h 144"/>
                <a:gd name="T12" fmla="*/ 622497 w 679"/>
                <a:gd name="T13" fmla="*/ 0 h 144"/>
                <a:gd name="T14" fmla="*/ 645434 w 679"/>
                <a:gd name="T15" fmla="*/ 23403 h 144"/>
                <a:gd name="T16" fmla="*/ 645434 w 679"/>
                <a:gd name="T17" fmla="*/ 11697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5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576079 w 667"/>
                <a:gd name="T1" fmla="*/ 104350 h 131"/>
                <a:gd name="T2" fmla="*/ 556037 w 667"/>
                <a:gd name="T3" fmla="*/ 125598 h 131"/>
                <a:gd name="T4" fmla="*/ 20042 w 667"/>
                <a:gd name="T5" fmla="*/ 125598 h 131"/>
                <a:gd name="T6" fmla="*/ 0 w 667"/>
                <a:gd name="T7" fmla="*/ 104350 h 131"/>
                <a:gd name="T8" fmla="*/ 0 w 667"/>
                <a:gd name="T9" fmla="*/ 21170 h 131"/>
                <a:gd name="T10" fmla="*/ 20042 w 667"/>
                <a:gd name="T11" fmla="*/ 0 h 131"/>
                <a:gd name="T12" fmla="*/ 556037 w 667"/>
                <a:gd name="T13" fmla="*/ 0 h 131"/>
                <a:gd name="T14" fmla="*/ 576079 w 667"/>
                <a:gd name="T15" fmla="*/ 21170 h 131"/>
                <a:gd name="T16" fmla="*/ 576079 w 667"/>
                <a:gd name="T17" fmla="*/ 104350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6" name="Freeform 18"/>
            <p:cNvSpPr>
              <a:spLocks/>
            </p:cNvSpPr>
            <p:nvPr/>
          </p:nvSpPr>
          <p:spPr bwMode="auto">
            <a:xfrm>
              <a:off x="38" y="40"/>
              <a:ext cx="1547" cy="149"/>
            </a:xfrm>
            <a:custGeom>
              <a:avLst/>
              <a:gdLst>
                <a:gd name="T0" fmla="*/ 634253 w 655"/>
                <a:gd name="T1" fmla="*/ 19460 h 63"/>
                <a:gd name="T2" fmla="*/ 612040 w 655"/>
                <a:gd name="T3" fmla="*/ 0 h 63"/>
                <a:gd name="T4" fmla="*/ 22185 w 655"/>
                <a:gd name="T5" fmla="*/ 0 h 63"/>
                <a:gd name="T6" fmla="*/ 0 w 655"/>
                <a:gd name="T7" fmla="*/ 19460 h 63"/>
                <a:gd name="T8" fmla="*/ 0 w 655"/>
                <a:gd name="T9" fmla="*/ 61636 h 63"/>
                <a:gd name="T10" fmla="*/ 634253 w 655"/>
                <a:gd name="T11" fmla="*/ 61636 h 63"/>
                <a:gd name="T12" fmla="*/ 634253 w 655"/>
                <a:gd name="T13" fmla="*/ 19460 h 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5"/>
                <a:gd name="T22" fmla="*/ 0 h 63"/>
                <a:gd name="T23" fmla="*/ 655 w 655"/>
                <a:gd name="T24" fmla="*/ 63 h 6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5" h="63">
                  <a:moveTo>
                    <a:pt x="655" y="20"/>
                  </a:moveTo>
                  <a:cubicBezTo>
                    <a:pt x="655" y="9"/>
                    <a:pt x="645" y="0"/>
                    <a:pt x="63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9"/>
                    <a:pt x="0" y="2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655" y="63"/>
                    <a:pt x="655" y="63"/>
                    <a:pt x="655" y="63"/>
                  </a:cubicBezTo>
                  <a:lnTo>
                    <a:pt x="655" y="20"/>
                  </a:lnTo>
                  <a:close/>
                </a:path>
              </a:pathLst>
            </a:custGeom>
            <a:gradFill rotWithShape="1">
              <a:gsLst>
                <a:gs pos="0">
                  <a:srgbClr val="770000"/>
                </a:gs>
                <a:gs pos="50000">
                  <a:srgbClr val="AD0000"/>
                </a:gs>
                <a:gs pos="100000">
                  <a:srgbClr val="CE00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51" name="Text Box 24"/>
          <p:cNvSpPr txBox="1">
            <a:spLocks noChangeArrowheads="1"/>
          </p:cNvSpPr>
          <p:nvPr/>
        </p:nvSpPr>
        <p:spPr bwMode="auto">
          <a:xfrm>
            <a:off x="5740400" y="1757363"/>
            <a:ext cx="28797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Interface:</a:t>
            </a:r>
          </a:p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2xRJ11</a:t>
            </a:r>
            <a:r>
              <a:rPr lang="zh-CN" altLang="en-US" sz="1600">
                <a:solidFill>
                  <a:schemeClr val="bg1"/>
                </a:solidFill>
                <a:ea typeface="微软雅黑" pitchFamily="34" charset="-122"/>
              </a:rPr>
              <a:t> </a:t>
            </a: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Ports, 1FXO+1FXS </a:t>
            </a:r>
            <a:endParaRPr lang="zh-CN" altLang="en-US" sz="1600">
              <a:solidFill>
                <a:schemeClr val="bg1"/>
              </a:solidFill>
              <a:ea typeface="微软雅黑" pitchFamily="34" charset="-122"/>
            </a:endParaRPr>
          </a:p>
        </p:txBody>
      </p:sp>
      <p:grpSp>
        <p:nvGrpSpPr>
          <p:cNvPr id="6152" name="Group 3"/>
          <p:cNvGrpSpPr>
            <a:grpSpLocks/>
          </p:cNvGrpSpPr>
          <p:nvPr/>
        </p:nvGrpSpPr>
        <p:grpSpPr bwMode="auto">
          <a:xfrm>
            <a:off x="5724525" y="3357563"/>
            <a:ext cx="2419350" cy="935037"/>
            <a:chOff x="0" y="0"/>
            <a:chExt cx="1620" cy="380"/>
          </a:xfrm>
        </p:grpSpPr>
        <p:sp>
          <p:nvSpPr>
            <p:cNvPr id="6160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663551 w 686"/>
                <a:gd name="T1" fmla="*/ 128973 h 161"/>
                <a:gd name="T2" fmla="*/ 640134 w 686"/>
                <a:gd name="T3" fmla="*/ 155073 h 161"/>
                <a:gd name="T4" fmla="*/ 23417 w 686"/>
                <a:gd name="T5" fmla="*/ 155073 h 161"/>
                <a:gd name="T6" fmla="*/ 0 w 686"/>
                <a:gd name="T7" fmla="*/ 128973 h 161"/>
                <a:gd name="T8" fmla="*/ 0 w 686"/>
                <a:gd name="T9" fmla="*/ 26071 h 161"/>
                <a:gd name="T10" fmla="*/ 23417 w 686"/>
                <a:gd name="T11" fmla="*/ 0 h 161"/>
                <a:gd name="T12" fmla="*/ 640134 w 686"/>
                <a:gd name="T13" fmla="*/ 0 h 161"/>
                <a:gd name="T14" fmla="*/ 663551 w 686"/>
                <a:gd name="T15" fmla="*/ 26071 h 161"/>
                <a:gd name="T16" fmla="*/ 663551 w 686"/>
                <a:gd name="T17" fmla="*/ 128973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1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645434 w 679"/>
                <a:gd name="T1" fmla="*/ 116977 h 144"/>
                <a:gd name="T2" fmla="*/ 622497 w 679"/>
                <a:gd name="T3" fmla="*/ 139143 h 144"/>
                <a:gd name="T4" fmla="*/ 21733 w 679"/>
                <a:gd name="T5" fmla="*/ 139143 h 144"/>
                <a:gd name="T6" fmla="*/ 0 w 679"/>
                <a:gd name="T7" fmla="*/ 116977 h 144"/>
                <a:gd name="T8" fmla="*/ 0 w 679"/>
                <a:gd name="T9" fmla="*/ 23403 h 144"/>
                <a:gd name="T10" fmla="*/ 21733 w 679"/>
                <a:gd name="T11" fmla="*/ 0 h 144"/>
                <a:gd name="T12" fmla="*/ 622497 w 679"/>
                <a:gd name="T13" fmla="*/ 0 h 144"/>
                <a:gd name="T14" fmla="*/ 645434 w 679"/>
                <a:gd name="T15" fmla="*/ 23403 h 144"/>
                <a:gd name="T16" fmla="*/ 645434 w 679"/>
                <a:gd name="T17" fmla="*/ 11697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2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576079 w 667"/>
                <a:gd name="T1" fmla="*/ 104350 h 131"/>
                <a:gd name="T2" fmla="*/ 556037 w 667"/>
                <a:gd name="T3" fmla="*/ 125598 h 131"/>
                <a:gd name="T4" fmla="*/ 20042 w 667"/>
                <a:gd name="T5" fmla="*/ 125598 h 131"/>
                <a:gd name="T6" fmla="*/ 0 w 667"/>
                <a:gd name="T7" fmla="*/ 104350 h 131"/>
                <a:gd name="T8" fmla="*/ 0 w 667"/>
                <a:gd name="T9" fmla="*/ 21170 h 131"/>
                <a:gd name="T10" fmla="*/ 20042 w 667"/>
                <a:gd name="T11" fmla="*/ 0 h 131"/>
                <a:gd name="T12" fmla="*/ 556037 w 667"/>
                <a:gd name="T13" fmla="*/ 0 h 131"/>
                <a:gd name="T14" fmla="*/ 576079 w 667"/>
                <a:gd name="T15" fmla="*/ 21170 h 131"/>
                <a:gd name="T16" fmla="*/ 576079 w 667"/>
                <a:gd name="T17" fmla="*/ 104350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53" name="Text Box 24"/>
          <p:cNvSpPr txBox="1">
            <a:spLocks noChangeArrowheads="1"/>
          </p:cNvSpPr>
          <p:nvPr/>
        </p:nvSpPr>
        <p:spPr bwMode="auto">
          <a:xfrm>
            <a:off x="5724525" y="3500438"/>
            <a:ext cx="24479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Applicable Models:</a:t>
            </a:r>
          </a:p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U20/U60</a:t>
            </a:r>
            <a:endParaRPr lang="zh-CN" altLang="en-US" sz="1600">
              <a:solidFill>
                <a:schemeClr val="bg1"/>
              </a:solidFill>
              <a:ea typeface="微软雅黑" pitchFamily="34" charset="-122"/>
            </a:endParaRPr>
          </a:p>
        </p:txBody>
      </p:sp>
      <p:grpSp>
        <p:nvGrpSpPr>
          <p:cNvPr id="6154" name="Group 3"/>
          <p:cNvGrpSpPr>
            <a:grpSpLocks/>
          </p:cNvGrpSpPr>
          <p:nvPr/>
        </p:nvGrpSpPr>
        <p:grpSpPr bwMode="auto">
          <a:xfrm>
            <a:off x="5724525" y="4652963"/>
            <a:ext cx="2447925" cy="936625"/>
            <a:chOff x="0" y="0"/>
            <a:chExt cx="1620" cy="380"/>
          </a:xfrm>
        </p:grpSpPr>
        <p:sp>
          <p:nvSpPr>
            <p:cNvPr id="6156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663551 w 686"/>
                <a:gd name="T1" fmla="*/ 128973 h 161"/>
                <a:gd name="T2" fmla="*/ 640134 w 686"/>
                <a:gd name="T3" fmla="*/ 155073 h 161"/>
                <a:gd name="T4" fmla="*/ 23417 w 686"/>
                <a:gd name="T5" fmla="*/ 155073 h 161"/>
                <a:gd name="T6" fmla="*/ 0 w 686"/>
                <a:gd name="T7" fmla="*/ 128973 h 161"/>
                <a:gd name="T8" fmla="*/ 0 w 686"/>
                <a:gd name="T9" fmla="*/ 26071 h 161"/>
                <a:gd name="T10" fmla="*/ 23417 w 686"/>
                <a:gd name="T11" fmla="*/ 0 h 161"/>
                <a:gd name="T12" fmla="*/ 640134 w 686"/>
                <a:gd name="T13" fmla="*/ 0 h 161"/>
                <a:gd name="T14" fmla="*/ 663551 w 686"/>
                <a:gd name="T15" fmla="*/ 26071 h 161"/>
                <a:gd name="T16" fmla="*/ 663551 w 686"/>
                <a:gd name="T17" fmla="*/ 128973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57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645434 w 679"/>
                <a:gd name="T1" fmla="*/ 116977 h 144"/>
                <a:gd name="T2" fmla="*/ 622497 w 679"/>
                <a:gd name="T3" fmla="*/ 139143 h 144"/>
                <a:gd name="T4" fmla="*/ 21733 w 679"/>
                <a:gd name="T5" fmla="*/ 139143 h 144"/>
                <a:gd name="T6" fmla="*/ 0 w 679"/>
                <a:gd name="T7" fmla="*/ 116977 h 144"/>
                <a:gd name="T8" fmla="*/ 0 w 679"/>
                <a:gd name="T9" fmla="*/ 23403 h 144"/>
                <a:gd name="T10" fmla="*/ 21733 w 679"/>
                <a:gd name="T11" fmla="*/ 0 h 144"/>
                <a:gd name="T12" fmla="*/ 622497 w 679"/>
                <a:gd name="T13" fmla="*/ 0 h 144"/>
                <a:gd name="T14" fmla="*/ 645434 w 679"/>
                <a:gd name="T15" fmla="*/ 23403 h 144"/>
                <a:gd name="T16" fmla="*/ 645434 w 679"/>
                <a:gd name="T17" fmla="*/ 11697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58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576079 w 667"/>
                <a:gd name="T1" fmla="*/ 104350 h 131"/>
                <a:gd name="T2" fmla="*/ 556037 w 667"/>
                <a:gd name="T3" fmla="*/ 125598 h 131"/>
                <a:gd name="T4" fmla="*/ 20042 w 667"/>
                <a:gd name="T5" fmla="*/ 125598 h 131"/>
                <a:gd name="T6" fmla="*/ 0 w 667"/>
                <a:gd name="T7" fmla="*/ 104350 h 131"/>
                <a:gd name="T8" fmla="*/ 0 w 667"/>
                <a:gd name="T9" fmla="*/ 21170 h 131"/>
                <a:gd name="T10" fmla="*/ 20042 w 667"/>
                <a:gd name="T11" fmla="*/ 0 h 131"/>
                <a:gd name="T12" fmla="*/ 556037 w 667"/>
                <a:gd name="T13" fmla="*/ 0 h 131"/>
                <a:gd name="T14" fmla="*/ 576079 w 667"/>
                <a:gd name="T15" fmla="*/ 21170 h 131"/>
                <a:gd name="T16" fmla="*/ 576079 w 667"/>
                <a:gd name="T17" fmla="*/ 104350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59" name="Freeform 18"/>
            <p:cNvSpPr>
              <a:spLocks/>
            </p:cNvSpPr>
            <p:nvPr/>
          </p:nvSpPr>
          <p:spPr bwMode="auto">
            <a:xfrm>
              <a:off x="38" y="40"/>
              <a:ext cx="1547" cy="149"/>
            </a:xfrm>
            <a:custGeom>
              <a:avLst/>
              <a:gdLst>
                <a:gd name="T0" fmla="*/ 634253 w 655"/>
                <a:gd name="T1" fmla="*/ 19460 h 63"/>
                <a:gd name="T2" fmla="*/ 612040 w 655"/>
                <a:gd name="T3" fmla="*/ 0 h 63"/>
                <a:gd name="T4" fmla="*/ 22185 w 655"/>
                <a:gd name="T5" fmla="*/ 0 h 63"/>
                <a:gd name="T6" fmla="*/ 0 w 655"/>
                <a:gd name="T7" fmla="*/ 19460 h 63"/>
                <a:gd name="T8" fmla="*/ 0 w 655"/>
                <a:gd name="T9" fmla="*/ 61636 h 63"/>
                <a:gd name="T10" fmla="*/ 634253 w 655"/>
                <a:gd name="T11" fmla="*/ 61636 h 63"/>
                <a:gd name="T12" fmla="*/ 634253 w 655"/>
                <a:gd name="T13" fmla="*/ 19460 h 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5"/>
                <a:gd name="T22" fmla="*/ 0 h 63"/>
                <a:gd name="T23" fmla="*/ 655 w 655"/>
                <a:gd name="T24" fmla="*/ 63 h 6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5" h="63">
                  <a:moveTo>
                    <a:pt x="655" y="20"/>
                  </a:moveTo>
                  <a:cubicBezTo>
                    <a:pt x="655" y="9"/>
                    <a:pt x="645" y="0"/>
                    <a:pt x="63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9"/>
                    <a:pt x="0" y="2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655" y="63"/>
                    <a:pt x="655" y="63"/>
                    <a:pt x="655" y="63"/>
                  </a:cubicBezTo>
                  <a:lnTo>
                    <a:pt x="655" y="20"/>
                  </a:lnTo>
                  <a:close/>
                </a:path>
              </a:pathLst>
            </a:custGeom>
            <a:gradFill rotWithShape="1">
              <a:gsLst>
                <a:gs pos="0">
                  <a:srgbClr val="770000"/>
                </a:gs>
                <a:gs pos="50000">
                  <a:srgbClr val="AD0000"/>
                </a:gs>
                <a:gs pos="100000">
                  <a:srgbClr val="CE00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55" name="Text Box 24"/>
          <p:cNvSpPr txBox="1">
            <a:spLocks noChangeArrowheads="1"/>
          </p:cNvSpPr>
          <p:nvPr/>
        </p:nvSpPr>
        <p:spPr bwMode="auto">
          <a:xfrm>
            <a:off x="5724525" y="4797425"/>
            <a:ext cx="2447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Special Function:</a:t>
            </a:r>
          </a:p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FXO to FXS Lifeline</a:t>
            </a:r>
            <a:endParaRPr lang="en-US" altLang="zh-CN" sz="2000">
              <a:solidFill>
                <a:schemeClr val="bg1"/>
              </a:solidFill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6" descr="未标题-2 拷贝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0"/>
            <a:ext cx="17145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图片 2" descr="FXS-200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196975"/>
            <a:ext cx="5275263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72" name="Group 3"/>
          <p:cNvGrpSpPr>
            <a:grpSpLocks/>
          </p:cNvGrpSpPr>
          <p:nvPr/>
        </p:nvGrpSpPr>
        <p:grpSpPr bwMode="auto">
          <a:xfrm>
            <a:off x="1547813" y="4724400"/>
            <a:ext cx="2447925" cy="695325"/>
            <a:chOff x="0" y="0"/>
            <a:chExt cx="1620" cy="380"/>
          </a:xfrm>
        </p:grpSpPr>
        <p:sp>
          <p:nvSpPr>
            <p:cNvPr id="7186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663551 w 686"/>
                <a:gd name="T1" fmla="*/ 128973 h 161"/>
                <a:gd name="T2" fmla="*/ 640134 w 686"/>
                <a:gd name="T3" fmla="*/ 155073 h 161"/>
                <a:gd name="T4" fmla="*/ 23417 w 686"/>
                <a:gd name="T5" fmla="*/ 155073 h 161"/>
                <a:gd name="T6" fmla="*/ 0 w 686"/>
                <a:gd name="T7" fmla="*/ 128973 h 161"/>
                <a:gd name="T8" fmla="*/ 0 w 686"/>
                <a:gd name="T9" fmla="*/ 26071 h 161"/>
                <a:gd name="T10" fmla="*/ 23417 w 686"/>
                <a:gd name="T11" fmla="*/ 0 h 161"/>
                <a:gd name="T12" fmla="*/ 640134 w 686"/>
                <a:gd name="T13" fmla="*/ 0 h 161"/>
                <a:gd name="T14" fmla="*/ 663551 w 686"/>
                <a:gd name="T15" fmla="*/ 26071 h 161"/>
                <a:gd name="T16" fmla="*/ 663551 w 686"/>
                <a:gd name="T17" fmla="*/ 128973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7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645434 w 679"/>
                <a:gd name="T1" fmla="*/ 116977 h 144"/>
                <a:gd name="T2" fmla="*/ 622497 w 679"/>
                <a:gd name="T3" fmla="*/ 139143 h 144"/>
                <a:gd name="T4" fmla="*/ 21733 w 679"/>
                <a:gd name="T5" fmla="*/ 139143 h 144"/>
                <a:gd name="T6" fmla="*/ 0 w 679"/>
                <a:gd name="T7" fmla="*/ 116977 h 144"/>
                <a:gd name="T8" fmla="*/ 0 w 679"/>
                <a:gd name="T9" fmla="*/ 23403 h 144"/>
                <a:gd name="T10" fmla="*/ 21733 w 679"/>
                <a:gd name="T11" fmla="*/ 0 h 144"/>
                <a:gd name="T12" fmla="*/ 622497 w 679"/>
                <a:gd name="T13" fmla="*/ 0 h 144"/>
                <a:gd name="T14" fmla="*/ 645434 w 679"/>
                <a:gd name="T15" fmla="*/ 23403 h 144"/>
                <a:gd name="T16" fmla="*/ 645434 w 679"/>
                <a:gd name="T17" fmla="*/ 11697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8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576079 w 667"/>
                <a:gd name="T1" fmla="*/ 104350 h 131"/>
                <a:gd name="T2" fmla="*/ 556037 w 667"/>
                <a:gd name="T3" fmla="*/ 125598 h 131"/>
                <a:gd name="T4" fmla="*/ 20042 w 667"/>
                <a:gd name="T5" fmla="*/ 125598 h 131"/>
                <a:gd name="T6" fmla="*/ 0 w 667"/>
                <a:gd name="T7" fmla="*/ 104350 h 131"/>
                <a:gd name="T8" fmla="*/ 0 w 667"/>
                <a:gd name="T9" fmla="*/ 21170 h 131"/>
                <a:gd name="T10" fmla="*/ 20042 w 667"/>
                <a:gd name="T11" fmla="*/ 0 h 131"/>
                <a:gd name="T12" fmla="*/ 556037 w 667"/>
                <a:gd name="T13" fmla="*/ 0 h 131"/>
                <a:gd name="T14" fmla="*/ 576079 w 667"/>
                <a:gd name="T15" fmla="*/ 21170 h 131"/>
                <a:gd name="T16" fmla="*/ 576079 w 667"/>
                <a:gd name="T17" fmla="*/ 104350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9" name="Freeform 18"/>
            <p:cNvSpPr>
              <a:spLocks/>
            </p:cNvSpPr>
            <p:nvPr/>
          </p:nvSpPr>
          <p:spPr bwMode="auto">
            <a:xfrm>
              <a:off x="38" y="40"/>
              <a:ext cx="1547" cy="149"/>
            </a:xfrm>
            <a:custGeom>
              <a:avLst/>
              <a:gdLst>
                <a:gd name="T0" fmla="*/ 634253 w 655"/>
                <a:gd name="T1" fmla="*/ 19460 h 63"/>
                <a:gd name="T2" fmla="*/ 612040 w 655"/>
                <a:gd name="T3" fmla="*/ 0 h 63"/>
                <a:gd name="T4" fmla="*/ 22185 w 655"/>
                <a:gd name="T5" fmla="*/ 0 h 63"/>
                <a:gd name="T6" fmla="*/ 0 w 655"/>
                <a:gd name="T7" fmla="*/ 19460 h 63"/>
                <a:gd name="T8" fmla="*/ 0 w 655"/>
                <a:gd name="T9" fmla="*/ 61636 h 63"/>
                <a:gd name="T10" fmla="*/ 634253 w 655"/>
                <a:gd name="T11" fmla="*/ 61636 h 63"/>
                <a:gd name="T12" fmla="*/ 634253 w 655"/>
                <a:gd name="T13" fmla="*/ 19460 h 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5"/>
                <a:gd name="T22" fmla="*/ 0 h 63"/>
                <a:gd name="T23" fmla="*/ 655 w 655"/>
                <a:gd name="T24" fmla="*/ 63 h 6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5" h="63">
                  <a:moveTo>
                    <a:pt x="655" y="20"/>
                  </a:moveTo>
                  <a:cubicBezTo>
                    <a:pt x="655" y="9"/>
                    <a:pt x="645" y="0"/>
                    <a:pt x="63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9"/>
                    <a:pt x="0" y="2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655" y="63"/>
                    <a:pt x="655" y="63"/>
                    <a:pt x="655" y="63"/>
                  </a:cubicBezTo>
                  <a:lnTo>
                    <a:pt x="655" y="20"/>
                  </a:lnTo>
                  <a:close/>
                </a:path>
              </a:pathLst>
            </a:custGeom>
            <a:gradFill rotWithShape="1">
              <a:gsLst>
                <a:gs pos="0">
                  <a:srgbClr val="770000"/>
                </a:gs>
                <a:gs pos="50000">
                  <a:srgbClr val="AD0000"/>
                </a:gs>
                <a:gs pos="100000">
                  <a:srgbClr val="CE00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73" name="Text Box 24"/>
          <p:cNvSpPr txBox="1">
            <a:spLocks noChangeArrowheads="1"/>
          </p:cNvSpPr>
          <p:nvPr/>
        </p:nvSpPr>
        <p:spPr bwMode="auto">
          <a:xfrm>
            <a:off x="1547813" y="4868863"/>
            <a:ext cx="2447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en-US" altLang="zh-CN" sz="2000">
                <a:solidFill>
                  <a:schemeClr val="bg1"/>
                </a:solidFill>
                <a:ea typeface="微软雅黑" pitchFamily="34" charset="-122"/>
              </a:rPr>
              <a:t>2FXS Module</a:t>
            </a:r>
            <a:endParaRPr lang="zh-CN" altLang="en-US" sz="2000">
              <a:solidFill>
                <a:schemeClr val="bg1"/>
              </a:solidFill>
              <a:ea typeface="微软雅黑" pitchFamily="34" charset="-122"/>
            </a:endParaRPr>
          </a:p>
        </p:txBody>
      </p:sp>
      <p:grpSp>
        <p:nvGrpSpPr>
          <p:cNvPr id="7174" name="Group 3"/>
          <p:cNvGrpSpPr>
            <a:grpSpLocks/>
          </p:cNvGrpSpPr>
          <p:nvPr/>
        </p:nvGrpSpPr>
        <p:grpSpPr bwMode="auto">
          <a:xfrm>
            <a:off x="5795963" y="1341438"/>
            <a:ext cx="2952750" cy="1158875"/>
            <a:chOff x="0" y="0"/>
            <a:chExt cx="1620" cy="380"/>
          </a:xfrm>
        </p:grpSpPr>
        <p:sp>
          <p:nvSpPr>
            <p:cNvPr id="7182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663551 w 686"/>
                <a:gd name="T1" fmla="*/ 128973 h 161"/>
                <a:gd name="T2" fmla="*/ 640134 w 686"/>
                <a:gd name="T3" fmla="*/ 155073 h 161"/>
                <a:gd name="T4" fmla="*/ 23417 w 686"/>
                <a:gd name="T5" fmla="*/ 155073 h 161"/>
                <a:gd name="T6" fmla="*/ 0 w 686"/>
                <a:gd name="T7" fmla="*/ 128973 h 161"/>
                <a:gd name="T8" fmla="*/ 0 w 686"/>
                <a:gd name="T9" fmla="*/ 26071 h 161"/>
                <a:gd name="T10" fmla="*/ 23417 w 686"/>
                <a:gd name="T11" fmla="*/ 0 h 161"/>
                <a:gd name="T12" fmla="*/ 640134 w 686"/>
                <a:gd name="T13" fmla="*/ 0 h 161"/>
                <a:gd name="T14" fmla="*/ 663551 w 686"/>
                <a:gd name="T15" fmla="*/ 26071 h 161"/>
                <a:gd name="T16" fmla="*/ 663551 w 686"/>
                <a:gd name="T17" fmla="*/ 128973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3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645434 w 679"/>
                <a:gd name="T1" fmla="*/ 116977 h 144"/>
                <a:gd name="T2" fmla="*/ 622497 w 679"/>
                <a:gd name="T3" fmla="*/ 139143 h 144"/>
                <a:gd name="T4" fmla="*/ 21733 w 679"/>
                <a:gd name="T5" fmla="*/ 139143 h 144"/>
                <a:gd name="T6" fmla="*/ 0 w 679"/>
                <a:gd name="T7" fmla="*/ 116977 h 144"/>
                <a:gd name="T8" fmla="*/ 0 w 679"/>
                <a:gd name="T9" fmla="*/ 23403 h 144"/>
                <a:gd name="T10" fmla="*/ 21733 w 679"/>
                <a:gd name="T11" fmla="*/ 0 h 144"/>
                <a:gd name="T12" fmla="*/ 622497 w 679"/>
                <a:gd name="T13" fmla="*/ 0 h 144"/>
                <a:gd name="T14" fmla="*/ 645434 w 679"/>
                <a:gd name="T15" fmla="*/ 23403 h 144"/>
                <a:gd name="T16" fmla="*/ 645434 w 679"/>
                <a:gd name="T17" fmla="*/ 11697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4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576079 w 667"/>
                <a:gd name="T1" fmla="*/ 104350 h 131"/>
                <a:gd name="T2" fmla="*/ 556037 w 667"/>
                <a:gd name="T3" fmla="*/ 125598 h 131"/>
                <a:gd name="T4" fmla="*/ 20042 w 667"/>
                <a:gd name="T5" fmla="*/ 125598 h 131"/>
                <a:gd name="T6" fmla="*/ 0 w 667"/>
                <a:gd name="T7" fmla="*/ 104350 h 131"/>
                <a:gd name="T8" fmla="*/ 0 w 667"/>
                <a:gd name="T9" fmla="*/ 21170 h 131"/>
                <a:gd name="T10" fmla="*/ 20042 w 667"/>
                <a:gd name="T11" fmla="*/ 0 h 131"/>
                <a:gd name="T12" fmla="*/ 556037 w 667"/>
                <a:gd name="T13" fmla="*/ 0 h 131"/>
                <a:gd name="T14" fmla="*/ 576079 w 667"/>
                <a:gd name="T15" fmla="*/ 21170 h 131"/>
                <a:gd name="T16" fmla="*/ 576079 w 667"/>
                <a:gd name="T17" fmla="*/ 104350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5" name="Freeform 18"/>
            <p:cNvSpPr>
              <a:spLocks/>
            </p:cNvSpPr>
            <p:nvPr/>
          </p:nvSpPr>
          <p:spPr bwMode="auto">
            <a:xfrm>
              <a:off x="38" y="40"/>
              <a:ext cx="1547" cy="149"/>
            </a:xfrm>
            <a:custGeom>
              <a:avLst/>
              <a:gdLst>
                <a:gd name="T0" fmla="*/ 634253 w 655"/>
                <a:gd name="T1" fmla="*/ 19460 h 63"/>
                <a:gd name="T2" fmla="*/ 612040 w 655"/>
                <a:gd name="T3" fmla="*/ 0 h 63"/>
                <a:gd name="T4" fmla="*/ 22185 w 655"/>
                <a:gd name="T5" fmla="*/ 0 h 63"/>
                <a:gd name="T6" fmla="*/ 0 w 655"/>
                <a:gd name="T7" fmla="*/ 19460 h 63"/>
                <a:gd name="T8" fmla="*/ 0 w 655"/>
                <a:gd name="T9" fmla="*/ 61636 h 63"/>
                <a:gd name="T10" fmla="*/ 634253 w 655"/>
                <a:gd name="T11" fmla="*/ 61636 h 63"/>
                <a:gd name="T12" fmla="*/ 634253 w 655"/>
                <a:gd name="T13" fmla="*/ 19460 h 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5"/>
                <a:gd name="T22" fmla="*/ 0 h 63"/>
                <a:gd name="T23" fmla="*/ 655 w 655"/>
                <a:gd name="T24" fmla="*/ 63 h 6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5" h="63">
                  <a:moveTo>
                    <a:pt x="655" y="20"/>
                  </a:moveTo>
                  <a:cubicBezTo>
                    <a:pt x="655" y="9"/>
                    <a:pt x="645" y="0"/>
                    <a:pt x="63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9"/>
                    <a:pt x="0" y="2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655" y="63"/>
                    <a:pt x="655" y="63"/>
                    <a:pt x="655" y="63"/>
                  </a:cubicBezTo>
                  <a:lnTo>
                    <a:pt x="655" y="20"/>
                  </a:lnTo>
                  <a:close/>
                </a:path>
              </a:pathLst>
            </a:custGeom>
            <a:gradFill rotWithShape="1">
              <a:gsLst>
                <a:gs pos="0">
                  <a:srgbClr val="770000"/>
                </a:gs>
                <a:gs pos="50000">
                  <a:srgbClr val="AD0000"/>
                </a:gs>
                <a:gs pos="100000">
                  <a:srgbClr val="CE00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75" name="Text Box 24"/>
          <p:cNvSpPr txBox="1">
            <a:spLocks noChangeArrowheads="1"/>
          </p:cNvSpPr>
          <p:nvPr/>
        </p:nvSpPr>
        <p:spPr bwMode="auto">
          <a:xfrm>
            <a:off x="5867400" y="1557338"/>
            <a:ext cx="2808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Interfaces:</a:t>
            </a:r>
          </a:p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2xRJ11</a:t>
            </a:r>
            <a:r>
              <a:rPr lang="zh-CN" altLang="en-US" sz="1600">
                <a:solidFill>
                  <a:schemeClr val="bg1"/>
                </a:solidFill>
                <a:ea typeface="微软雅黑" pitchFamily="34" charset="-122"/>
              </a:rPr>
              <a:t> </a:t>
            </a: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FXS Ports</a:t>
            </a:r>
            <a:endParaRPr lang="zh-CN" altLang="en-US" sz="16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7176" name="Text Box 24"/>
          <p:cNvSpPr txBox="1">
            <a:spLocks noChangeArrowheads="1"/>
          </p:cNvSpPr>
          <p:nvPr/>
        </p:nvSpPr>
        <p:spPr bwMode="auto">
          <a:xfrm>
            <a:off x="5867400" y="3429000"/>
            <a:ext cx="2447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en-US" altLang="zh-CN" sz="2000">
                <a:solidFill>
                  <a:schemeClr val="bg1"/>
                </a:solidFill>
                <a:ea typeface="微软雅黑" pitchFamily="34" charset="-122"/>
              </a:rPr>
              <a:t>2FXS </a:t>
            </a:r>
            <a:r>
              <a:rPr lang="zh-CN" altLang="en-US" sz="2000">
                <a:solidFill>
                  <a:schemeClr val="bg1"/>
                </a:solidFill>
                <a:ea typeface="微软雅黑" pitchFamily="34" charset="-122"/>
              </a:rPr>
              <a:t>模块</a:t>
            </a:r>
          </a:p>
        </p:txBody>
      </p:sp>
      <p:grpSp>
        <p:nvGrpSpPr>
          <p:cNvPr id="7177" name="Group 3"/>
          <p:cNvGrpSpPr>
            <a:grpSpLocks/>
          </p:cNvGrpSpPr>
          <p:nvPr/>
        </p:nvGrpSpPr>
        <p:grpSpPr bwMode="auto">
          <a:xfrm>
            <a:off x="5867400" y="3284538"/>
            <a:ext cx="2419350" cy="936625"/>
            <a:chOff x="0" y="0"/>
            <a:chExt cx="1620" cy="380"/>
          </a:xfrm>
        </p:grpSpPr>
        <p:sp>
          <p:nvSpPr>
            <p:cNvPr id="7179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663551 w 686"/>
                <a:gd name="T1" fmla="*/ 128973 h 161"/>
                <a:gd name="T2" fmla="*/ 640134 w 686"/>
                <a:gd name="T3" fmla="*/ 155073 h 161"/>
                <a:gd name="T4" fmla="*/ 23417 w 686"/>
                <a:gd name="T5" fmla="*/ 155073 h 161"/>
                <a:gd name="T6" fmla="*/ 0 w 686"/>
                <a:gd name="T7" fmla="*/ 128973 h 161"/>
                <a:gd name="T8" fmla="*/ 0 w 686"/>
                <a:gd name="T9" fmla="*/ 26071 h 161"/>
                <a:gd name="T10" fmla="*/ 23417 w 686"/>
                <a:gd name="T11" fmla="*/ 0 h 161"/>
                <a:gd name="T12" fmla="*/ 640134 w 686"/>
                <a:gd name="T13" fmla="*/ 0 h 161"/>
                <a:gd name="T14" fmla="*/ 663551 w 686"/>
                <a:gd name="T15" fmla="*/ 26071 h 161"/>
                <a:gd name="T16" fmla="*/ 663551 w 686"/>
                <a:gd name="T17" fmla="*/ 128973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0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645434 w 679"/>
                <a:gd name="T1" fmla="*/ 116977 h 144"/>
                <a:gd name="T2" fmla="*/ 622497 w 679"/>
                <a:gd name="T3" fmla="*/ 139143 h 144"/>
                <a:gd name="T4" fmla="*/ 21733 w 679"/>
                <a:gd name="T5" fmla="*/ 139143 h 144"/>
                <a:gd name="T6" fmla="*/ 0 w 679"/>
                <a:gd name="T7" fmla="*/ 116977 h 144"/>
                <a:gd name="T8" fmla="*/ 0 w 679"/>
                <a:gd name="T9" fmla="*/ 23403 h 144"/>
                <a:gd name="T10" fmla="*/ 21733 w 679"/>
                <a:gd name="T11" fmla="*/ 0 h 144"/>
                <a:gd name="T12" fmla="*/ 622497 w 679"/>
                <a:gd name="T13" fmla="*/ 0 h 144"/>
                <a:gd name="T14" fmla="*/ 645434 w 679"/>
                <a:gd name="T15" fmla="*/ 23403 h 144"/>
                <a:gd name="T16" fmla="*/ 645434 w 679"/>
                <a:gd name="T17" fmla="*/ 11697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1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576079 w 667"/>
                <a:gd name="T1" fmla="*/ 104350 h 131"/>
                <a:gd name="T2" fmla="*/ 556037 w 667"/>
                <a:gd name="T3" fmla="*/ 125598 h 131"/>
                <a:gd name="T4" fmla="*/ 20042 w 667"/>
                <a:gd name="T5" fmla="*/ 125598 h 131"/>
                <a:gd name="T6" fmla="*/ 0 w 667"/>
                <a:gd name="T7" fmla="*/ 104350 h 131"/>
                <a:gd name="T8" fmla="*/ 0 w 667"/>
                <a:gd name="T9" fmla="*/ 21170 h 131"/>
                <a:gd name="T10" fmla="*/ 20042 w 667"/>
                <a:gd name="T11" fmla="*/ 0 h 131"/>
                <a:gd name="T12" fmla="*/ 556037 w 667"/>
                <a:gd name="T13" fmla="*/ 0 h 131"/>
                <a:gd name="T14" fmla="*/ 576079 w 667"/>
                <a:gd name="T15" fmla="*/ 21170 h 131"/>
                <a:gd name="T16" fmla="*/ 576079 w 667"/>
                <a:gd name="T17" fmla="*/ 104350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78" name="Text Box 24"/>
          <p:cNvSpPr txBox="1">
            <a:spLocks noChangeArrowheads="1"/>
          </p:cNvSpPr>
          <p:nvPr/>
        </p:nvSpPr>
        <p:spPr bwMode="auto">
          <a:xfrm>
            <a:off x="5867400" y="3429000"/>
            <a:ext cx="2447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Applicable Models:</a:t>
            </a:r>
          </a:p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U20/U60</a:t>
            </a:r>
            <a:endParaRPr lang="zh-CN" altLang="en-US" sz="1600">
              <a:solidFill>
                <a:schemeClr val="bg1"/>
              </a:solidFill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6" descr="未标题-2 拷贝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0"/>
            <a:ext cx="17145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图片 2" descr="2FX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981075"/>
            <a:ext cx="5259388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196" name="Group 3"/>
          <p:cNvGrpSpPr>
            <a:grpSpLocks/>
          </p:cNvGrpSpPr>
          <p:nvPr/>
        </p:nvGrpSpPr>
        <p:grpSpPr bwMode="auto">
          <a:xfrm>
            <a:off x="1908175" y="4581525"/>
            <a:ext cx="2447925" cy="695325"/>
            <a:chOff x="0" y="0"/>
            <a:chExt cx="1620" cy="380"/>
          </a:xfrm>
        </p:grpSpPr>
        <p:sp>
          <p:nvSpPr>
            <p:cNvPr id="8210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663551 w 686"/>
                <a:gd name="T1" fmla="*/ 128973 h 161"/>
                <a:gd name="T2" fmla="*/ 640134 w 686"/>
                <a:gd name="T3" fmla="*/ 155073 h 161"/>
                <a:gd name="T4" fmla="*/ 23417 w 686"/>
                <a:gd name="T5" fmla="*/ 155073 h 161"/>
                <a:gd name="T6" fmla="*/ 0 w 686"/>
                <a:gd name="T7" fmla="*/ 128973 h 161"/>
                <a:gd name="T8" fmla="*/ 0 w 686"/>
                <a:gd name="T9" fmla="*/ 26071 h 161"/>
                <a:gd name="T10" fmla="*/ 23417 w 686"/>
                <a:gd name="T11" fmla="*/ 0 h 161"/>
                <a:gd name="T12" fmla="*/ 640134 w 686"/>
                <a:gd name="T13" fmla="*/ 0 h 161"/>
                <a:gd name="T14" fmla="*/ 663551 w 686"/>
                <a:gd name="T15" fmla="*/ 26071 h 161"/>
                <a:gd name="T16" fmla="*/ 663551 w 686"/>
                <a:gd name="T17" fmla="*/ 128973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1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645434 w 679"/>
                <a:gd name="T1" fmla="*/ 116977 h 144"/>
                <a:gd name="T2" fmla="*/ 622497 w 679"/>
                <a:gd name="T3" fmla="*/ 139143 h 144"/>
                <a:gd name="T4" fmla="*/ 21733 w 679"/>
                <a:gd name="T5" fmla="*/ 139143 h 144"/>
                <a:gd name="T6" fmla="*/ 0 w 679"/>
                <a:gd name="T7" fmla="*/ 116977 h 144"/>
                <a:gd name="T8" fmla="*/ 0 w 679"/>
                <a:gd name="T9" fmla="*/ 23403 h 144"/>
                <a:gd name="T10" fmla="*/ 21733 w 679"/>
                <a:gd name="T11" fmla="*/ 0 h 144"/>
                <a:gd name="T12" fmla="*/ 622497 w 679"/>
                <a:gd name="T13" fmla="*/ 0 h 144"/>
                <a:gd name="T14" fmla="*/ 645434 w 679"/>
                <a:gd name="T15" fmla="*/ 23403 h 144"/>
                <a:gd name="T16" fmla="*/ 645434 w 679"/>
                <a:gd name="T17" fmla="*/ 11697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2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576079 w 667"/>
                <a:gd name="T1" fmla="*/ 104350 h 131"/>
                <a:gd name="T2" fmla="*/ 556037 w 667"/>
                <a:gd name="T3" fmla="*/ 125598 h 131"/>
                <a:gd name="T4" fmla="*/ 20042 w 667"/>
                <a:gd name="T5" fmla="*/ 125598 h 131"/>
                <a:gd name="T6" fmla="*/ 0 w 667"/>
                <a:gd name="T7" fmla="*/ 104350 h 131"/>
                <a:gd name="T8" fmla="*/ 0 w 667"/>
                <a:gd name="T9" fmla="*/ 21170 h 131"/>
                <a:gd name="T10" fmla="*/ 20042 w 667"/>
                <a:gd name="T11" fmla="*/ 0 h 131"/>
                <a:gd name="T12" fmla="*/ 556037 w 667"/>
                <a:gd name="T13" fmla="*/ 0 h 131"/>
                <a:gd name="T14" fmla="*/ 576079 w 667"/>
                <a:gd name="T15" fmla="*/ 21170 h 131"/>
                <a:gd name="T16" fmla="*/ 576079 w 667"/>
                <a:gd name="T17" fmla="*/ 104350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3" name="Freeform 18"/>
            <p:cNvSpPr>
              <a:spLocks/>
            </p:cNvSpPr>
            <p:nvPr/>
          </p:nvSpPr>
          <p:spPr bwMode="auto">
            <a:xfrm>
              <a:off x="38" y="40"/>
              <a:ext cx="1547" cy="149"/>
            </a:xfrm>
            <a:custGeom>
              <a:avLst/>
              <a:gdLst>
                <a:gd name="T0" fmla="*/ 634253 w 655"/>
                <a:gd name="T1" fmla="*/ 19460 h 63"/>
                <a:gd name="T2" fmla="*/ 612040 w 655"/>
                <a:gd name="T3" fmla="*/ 0 h 63"/>
                <a:gd name="T4" fmla="*/ 22185 w 655"/>
                <a:gd name="T5" fmla="*/ 0 h 63"/>
                <a:gd name="T6" fmla="*/ 0 w 655"/>
                <a:gd name="T7" fmla="*/ 19460 h 63"/>
                <a:gd name="T8" fmla="*/ 0 w 655"/>
                <a:gd name="T9" fmla="*/ 61636 h 63"/>
                <a:gd name="T10" fmla="*/ 634253 w 655"/>
                <a:gd name="T11" fmla="*/ 61636 h 63"/>
                <a:gd name="T12" fmla="*/ 634253 w 655"/>
                <a:gd name="T13" fmla="*/ 19460 h 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5"/>
                <a:gd name="T22" fmla="*/ 0 h 63"/>
                <a:gd name="T23" fmla="*/ 655 w 655"/>
                <a:gd name="T24" fmla="*/ 63 h 6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5" h="63">
                  <a:moveTo>
                    <a:pt x="655" y="20"/>
                  </a:moveTo>
                  <a:cubicBezTo>
                    <a:pt x="655" y="9"/>
                    <a:pt x="645" y="0"/>
                    <a:pt x="63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9"/>
                    <a:pt x="0" y="2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655" y="63"/>
                    <a:pt x="655" y="63"/>
                    <a:pt x="655" y="63"/>
                  </a:cubicBezTo>
                  <a:lnTo>
                    <a:pt x="655" y="20"/>
                  </a:lnTo>
                  <a:close/>
                </a:path>
              </a:pathLst>
            </a:custGeom>
            <a:gradFill rotWithShape="1">
              <a:gsLst>
                <a:gs pos="0">
                  <a:srgbClr val="770000"/>
                </a:gs>
                <a:gs pos="50000">
                  <a:srgbClr val="AD0000"/>
                </a:gs>
                <a:gs pos="100000">
                  <a:srgbClr val="CE00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197" name="Text Box 24"/>
          <p:cNvSpPr txBox="1">
            <a:spLocks noChangeArrowheads="1"/>
          </p:cNvSpPr>
          <p:nvPr/>
        </p:nvSpPr>
        <p:spPr bwMode="auto">
          <a:xfrm>
            <a:off x="1908175" y="4724400"/>
            <a:ext cx="2447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en-US" altLang="zh-CN" sz="2000">
                <a:solidFill>
                  <a:schemeClr val="bg1"/>
                </a:solidFill>
                <a:ea typeface="微软雅黑" pitchFamily="34" charset="-122"/>
              </a:rPr>
              <a:t>2FXO </a:t>
            </a:r>
            <a:r>
              <a:rPr lang="zh-CN" altLang="en-US" sz="2000">
                <a:solidFill>
                  <a:schemeClr val="bg1"/>
                </a:solidFill>
                <a:ea typeface="微软雅黑" pitchFamily="34" charset="-122"/>
              </a:rPr>
              <a:t> </a:t>
            </a:r>
            <a:r>
              <a:rPr lang="en-US" altLang="zh-CN" sz="2000">
                <a:solidFill>
                  <a:schemeClr val="bg1"/>
                </a:solidFill>
                <a:ea typeface="微软雅黑" pitchFamily="34" charset="-122"/>
              </a:rPr>
              <a:t>Module</a:t>
            </a:r>
            <a:endParaRPr lang="zh-CN" altLang="en-US" sz="2000">
              <a:solidFill>
                <a:schemeClr val="bg1"/>
              </a:solidFill>
              <a:ea typeface="微软雅黑" pitchFamily="34" charset="-122"/>
            </a:endParaRPr>
          </a:p>
        </p:txBody>
      </p:sp>
      <p:grpSp>
        <p:nvGrpSpPr>
          <p:cNvPr id="8198" name="Group 3"/>
          <p:cNvGrpSpPr>
            <a:grpSpLocks/>
          </p:cNvGrpSpPr>
          <p:nvPr/>
        </p:nvGrpSpPr>
        <p:grpSpPr bwMode="auto">
          <a:xfrm>
            <a:off x="5795963" y="1700213"/>
            <a:ext cx="2952750" cy="1152525"/>
            <a:chOff x="0" y="0"/>
            <a:chExt cx="1620" cy="380"/>
          </a:xfrm>
        </p:grpSpPr>
        <p:sp>
          <p:nvSpPr>
            <p:cNvPr id="8206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663551 w 686"/>
                <a:gd name="T1" fmla="*/ 128973 h 161"/>
                <a:gd name="T2" fmla="*/ 640134 w 686"/>
                <a:gd name="T3" fmla="*/ 155073 h 161"/>
                <a:gd name="T4" fmla="*/ 23417 w 686"/>
                <a:gd name="T5" fmla="*/ 155073 h 161"/>
                <a:gd name="T6" fmla="*/ 0 w 686"/>
                <a:gd name="T7" fmla="*/ 128973 h 161"/>
                <a:gd name="T8" fmla="*/ 0 w 686"/>
                <a:gd name="T9" fmla="*/ 26071 h 161"/>
                <a:gd name="T10" fmla="*/ 23417 w 686"/>
                <a:gd name="T11" fmla="*/ 0 h 161"/>
                <a:gd name="T12" fmla="*/ 640134 w 686"/>
                <a:gd name="T13" fmla="*/ 0 h 161"/>
                <a:gd name="T14" fmla="*/ 663551 w 686"/>
                <a:gd name="T15" fmla="*/ 26071 h 161"/>
                <a:gd name="T16" fmla="*/ 663551 w 686"/>
                <a:gd name="T17" fmla="*/ 128973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7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645434 w 679"/>
                <a:gd name="T1" fmla="*/ 116977 h 144"/>
                <a:gd name="T2" fmla="*/ 622497 w 679"/>
                <a:gd name="T3" fmla="*/ 139143 h 144"/>
                <a:gd name="T4" fmla="*/ 21733 w 679"/>
                <a:gd name="T5" fmla="*/ 139143 h 144"/>
                <a:gd name="T6" fmla="*/ 0 w 679"/>
                <a:gd name="T7" fmla="*/ 116977 h 144"/>
                <a:gd name="T8" fmla="*/ 0 w 679"/>
                <a:gd name="T9" fmla="*/ 23403 h 144"/>
                <a:gd name="T10" fmla="*/ 21733 w 679"/>
                <a:gd name="T11" fmla="*/ 0 h 144"/>
                <a:gd name="T12" fmla="*/ 622497 w 679"/>
                <a:gd name="T13" fmla="*/ 0 h 144"/>
                <a:gd name="T14" fmla="*/ 645434 w 679"/>
                <a:gd name="T15" fmla="*/ 23403 h 144"/>
                <a:gd name="T16" fmla="*/ 645434 w 679"/>
                <a:gd name="T17" fmla="*/ 11697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8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576079 w 667"/>
                <a:gd name="T1" fmla="*/ 104350 h 131"/>
                <a:gd name="T2" fmla="*/ 556037 w 667"/>
                <a:gd name="T3" fmla="*/ 125598 h 131"/>
                <a:gd name="T4" fmla="*/ 20042 w 667"/>
                <a:gd name="T5" fmla="*/ 125598 h 131"/>
                <a:gd name="T6" fmla="*/ 0 w 667"/>
                <a:gd name="T7" fmla="*/ 104350 h 131"/>
                <a:gd name="T8" fmla="*/ 0 w 667"/>
                <a:gd name="T9" fmla="*/ 21170 h 131"/>
                <a:gd name="T10" fmla="*/ 20042 w 667"/>
                <a:gd name="T11" fmla="*/ 0 h 131"/>
                <a:gd name="T12" fmla="*/ 556037 w 667"/>
                <a:gd name="T13" fmla="*/ 0 h 131"/>
                <a:gd name="T14" fmla="*/ 576079 w 667"/>
                <a:gd name="T15" fmla="*/ 21170 h 131"/>
                <a:gd name="T16" fmla="*/ 576079 w 667"/>
                <a:gd name="T17" fmla="*/ 104350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9" name="Freeform 18"/>
            <p:cNvSpPr>
              <a:spLocks/>
            </p:cNvSpPr>
            <p:nvPr/>
          </p:nvSpPr>
          <p:spPr bwMode="auto">
            <a:xfrm>
              <a:off x="38" y="40"/>
              <a:ext cx="1547" cy="149"/>
            </a:xfrm>
            <a:custGeom>
              <a:avLst/>
              <a:gdLst>
                <a:gd name="T0" fmla="*/ 634253 w 655"/>
                <a:gd name="T1" fmla="*/ 19460 h 63"/>
                <a:gd name="T2" fmla="*/ 612040 w 655"/>
                <a:gd name="T3" fmla="*/ 0 h 63"/>
                <a:gd name="T4" fmla="*/ 22185 w 655"/>
                <a:gd name="T5" fmla="*/ 0 h 63"/>
                <a:gd name="T6" fmla="*/ 0 w 655"/>
                <a:gd name="T7" fmla="*/ 19460 h 63"/>
                <a:gd name="T8" fmla="*/ 0 w 655"/>
                <a:gd name="T9" fmla="*/ 61636 h 63"/>
                <a:gd name="T10" fmla="*/ 634253 w 655"/>
                <a:gd name="T11" fmla="*/ 61636 h 63"/>
                <a:gd name="T12" fmla="*/ 634253 w 655"/>
                <a:gd name="T13" fmla="*/ 19460 h 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5"/>
                <a:gd name="T22" fmla="*/ 0 h 63"/>
                <a:gd name="T23" fmla="*/ 655 w 655"/>
                <a:gd name="T24" fmla="*/ 63 h 6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5" h="63">
                  <a:moveTo>
                    <a:pt x="655" y="20"/>
                  </a:moveTo>
                  <a:cubicBezTo>
                    <a:pt x="655" y="9"/>
                    <a:pt x="645" y="0"/>
                    <a:pt x="63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9"/>
                    <a:pt x="0" y="2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655" y="63"/>
                    <a:pt x="655" y="63"/>
                    <a:pt x="655" y="63"/>
                  </a:cubicBezTo>
                  <a:lnTo>
                    <a:pt x="655" y="20"/>
                  </a:lnTo>
                  <a:close/>
                </a:path>
              </a:pathLst>
            </a:custGeom>
            <a:gradFill rotWithShape="1">
              <a:gsLst>
                <a:gs pos="0">
                  <a:srgbClr val="770000"/>
                </a:gs>
                <a:gs pos="50000">
                  <a:srgbClr val="AD0000"/>
                </a:gs>
                <a:gs pos="100000">
                  <a:srgbClr val="CE00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199" name="Text Box 24"/>
          <p:cNvSpPr txBox="1">
            <a:spLocks noChangeArrowheads="1"/>
          </p:cNvSpPr>
          <p:nvPr/>
        </p:nvSpPr>
        <p:spPr bwMode="auto">
          <a:xfrm>
            <a:off x="5867400" y="1916113"/>
            <a:ext cx="2808288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Interfaces:</a:t>
            </a:r>
          </a:p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2xRJ11 FXO Ports</a:t>
            </a:r>
            <a:endParaRPr lang="zh-CN" altLang="en-US" sz="16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8200" name="Text Box 24"/>
          <p:cNvSpPr txBox="1">
            <a:spLocks noChangeArrowheads="1"/>
          </p:cNvSpPr>
          <p:nvPr/>
        </p:nvSpPr>
        <p:spPr bwMode="auto">
          <a:xfrm>
            <a:off x="5940425" y="3789363"/>
            <a:ext cx="2447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en-US" altLang="zh-CN" sz="2000">
                <a:solidFill>
                  <a:schemeClr val="bg1"/>
                </a:solidFill>
                <a:ea typeface="微软雅黑" pitchFamily="34" charset="-122"/>
              </a:rPr>
              <a:t>2FXS </a:t>
            </a:r>
            <a:r>
              <a:rPr lang="zh-CN" altLang="en-US" sz="2000">
                <a:solidFill>
                  <a:schemeClr val="bg1"/>
                </a:solidFill>
                <a:ea typeface="微软雅黑" pitchFamily="34" charset="-122"/>
              </a:rPr>
              <a:t>模块</a:t>
            </a:r>
          </a:p>
        </p:txBody>
      </p:sp>
      <p:grpSp>
        <p:nvGrpSpPr>
          <p:cNvPr id="8201" name="Group 3"/>
          <p:cNvGrpSpPr>
            <a:grpSpLocks/>
          </p:cNvGrpSpPr>
          <p:nvPr/>
        </p:nvGrpSpPr>
        <p:grpSpPr bwMode="auto">
          <a:xfrm>
            <a:off x="5940425" y="3644900"/>
            <a:ext cx="2560638" cy="936625"/>
            <a:chOff x="0" y="0"/>
            <a:chExt cx="1620" cy="380"/>
          </a:xfrm>
        </p:grpSpPr>
        <p:sp>
          <p:nvSpPr>
            <p:cNvPr id="8203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663551 w 686"/>
                <a:gd name="T1" fmla="*/ 128973 h 161"/>
                <a:gd name="T2" fmla="*/ 640134 w 686"/>
                <a:gd name="T3" fmla="*/ 155073 h 161"/>
                <a:gd name="T4" fmla="*/ 23417 w 686"/>
                <a:gd name="T5" fmla="*/ 155073 h 161"/>
                <a:gd name="T6" fmla="*/ 0 w 686"/>
                <a:gd name="T7" fmla="*/ 128973 h 161"/>
                <a:gd name="T8" fmla="*/ 0 w 686"/>
                <a:gd name="T9" fmla="*/ 26071 h 161"/>
                <a:gd name="T10" fmla="*/ 23417 w 686"/>
                <a:gd name="T11" fmla="*/ 0 h 161"/>
                <a:gd name="T12" fmla="*/ 640134 w 686"/>
                <a:gd name="T13" fmla="*/ 0 h 161"/>
                <a:gd name="T14" fmla="*/ 663551 w 686"/>
                <a:gd name="T15" fmla="*/ 26071 h 161"/>
                <a:gd name="T16" fmla="*/ 663551 w 686"/>
                <a:gd name="T17" fmla="*/ 128973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4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645434 w 679"/>
                <a:gd name="T1" fmla="*/ 116977 h 144"/>
                <a:gd name="T2" fmla="*/ 622497 w 679"/>
                <a:gd name="T3" fmla="*/ 139143 h 144"/>
                <a:gd name="T4" fmla="*/ 21733 w 679"/>
                <a:gd name="T5" fmla="*/ 139143 h 144"/>
                <a:gd name="T6" fmla="*/ 0 w 679"/>
                <a:gd name="T7" fmla="*/ 116977 h 144"/>
                <a:gd name="T8" fmla="*/ 0 w 679"/>
                <a:gd name="T9" fmla="*/ 23403 h 144"/>
                <a:gd name="T10" fmla="*/ 21733 w 679"/>
                <a:gd name="T11" fmla="*/ 0 h 144"/>
                <a:gd name="T12" fmla="*/ 622497 w 679"/>
                <a:gd name="T13" fmla="*/ 0 h 144"/>
                <a:gd name="T14" fmla="*/ 645434 w 679"/>
                <a:gd name="T15" fmla="*/ 23403 h 144"/>
                <a:gd name="T16" fmla="*/ 645434 w 679"/>
                <a:gd name="T17" fmla="*/ 11697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5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576079 w 667"/>
                <a:gd name="T1" fmla="*/ 104350 h 131"/>
                <a:gd name="T2" fmla="*/ 556037 w 667"/>
                <a:gd name="T3" fmla="*/ 125598 h 131"/>
                <a:gd name="T4" fmla="*/ 20042 w 667"/>
                <a:gd name="T5" fmla="*/ 125598 h 131"/>
                <a:gd name="T6" fmla="*/ 0 w 667"/>
                <a:gd name="T7" fmla="*/ 104350 h 131"/>
                <a:gd name="T8" fmla="*/ 0 w 667"/>
                <a:gd name="T9" fmla="*/ 21170 h 131"/>
                <a:gd name="T10" fmla="*/ 20042 w 667"/>
                <a:gd name="T11" fmla="*/ 0 h 131"/>
                <a:gd name="T12" fmla="*/ 556037 w 667"/>
                <a:gd name="T13" fmla="*/ 0 h 131"/>
                <a:gd name="T14" fmla="*/ 576079 w 667"/>
                <a:gd name="T15" fmla="*/ 21170 h 131"/>
                <a:gd name="T16" fmla="*/ 576079 w 667"/>
                <a:gd name="T17" fmla="*/ 104350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02" name="Text Box 24"/>
          <p:cNvSpPr txBox="1">
            <a:spLocks noChangeArrowheads="1"/>
          </p:cNvSpPr>
          <p:nvPr/>
        </p:nvSpPr>
        <p:spPr bwMode="auto">
          <a:xfrm>
            <a:off x="5940425" y="3789363"/>
            <a:ext cx="2447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Applicable Models:</a:t>
            </a:r>
          </a:p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U20/U60</a:t>
            </a:r>
            <a:endParaRPr lang="zh-CN" altLang="en-US" sz="1600">
              <a:solidFill>
                <a:schemeClr val="bg1"/>
              </a:solidFill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图片 6" descr="未标题-2 拷贝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0"/>
            <a:ext cx="17145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19" name="Group 3"/>
          <p:cNvGrpSpPr>
            <a:grpSpLocks/>
          </p:cNvGrpSpPr>
          <p:nvPr/>
        </p:nvGrpSpPr>
        <p:grpSpPr bwMode="auto">
          <a:xfrm>
            <a:off x="1190625" y="4375150"/>
            <a:ext cx="2447925" cy="695325"/>
            <a:chOff x="0" y="0"/>
            <a:chExt cx="1620" cy="380"/>
          </a:xfrm>
        </p:grpSpPr>
        <p:sp>
          <p:nvSpPr>
            <p:cNvPr id="9234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50385 w 686"/>
                <a:gd name="T1" fmla="*/ 9809 h 161"/>
                <a:gd name="T2" fmla="*/ 48607 w 686"/>
                <a:gd name="T3" fmla="*/ 11794 h 161"/>
                <a:gd name="T4" fmla="*/ 1778 w 686"/>
                <a:gd name="T5" fmla="*/ 11794 h 161"/>
                <a:gd name="T6" fmla="*/ 0 w 686"/>
                <a:gd name="T7" fmla="*/ 9809 h 161"/>
                <a:gd name="T8" fmla="*/ 0 w 686"/>
                <a:gd name="T9" fmla="*/ 1983 h 161"/>
                <a:gd name="T10" fmla="*/ 1778 w 686"/>
                <a:gd name="T11" fmla="*/ 0 h 161"/>
                <a:gd name="T12" fmla="*/ 48607 w 686"/>
                <a:gd name="T13" fmla="*/ 0 h 161"/>
                <a:gd name="T14" fmla="*/ 50385 w 686"/>
                <a:gd name="T15" fmla="*/ 1983 h 161"/>
                <a:gd name="T16" fmla="*/ 50385 w 686"/>
                <a:gd name="T17" fmla="*/ 9809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5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49329 w 679"/>
                <a:gd name="T1" fmla="*/ 8887 h 144"/>
                <a:gd name="T2" fmla="*/ 47576 w 679"/>
                <a:gd name="T3" fmla="*/ 10571 h 144"/>
                <a:gd name="T4" fmla="*/ 1661 w 679"/>
                <a:gd name="T5" fmla="*/ 10571 h 144"/>
                <a:gd name="T6" fmla="*/ 0 w 679"/>
                <a:gd name="T7" fmla="*/ 8887 h 144"/>
                <a:gd name="T8" fmla="*/ 0 w 679"/>
                <a:gd name="T9" fmla="*/ 1778 h 144"/>
                <a:gd name="T10" fmla="*/ 1661 w 679"/>
                <a:gd name="T11" fmla="*/ 0 h 144"/>
                <a:gd name="T12" fmla="*/ 47576 w 679"/>
                <a:gd name="T13" fmla="*/ 0 h 144"/>
                <a:gd name="T14" fmla="*/ 49329 w 679"/>
                <a:gd name="T15" fmla="*/ 1778 h 144"/>
                <a:gd name="T16" fmla="*/ 49329 w 679"/>
                <a:gd name="T17" fmla="*/ 888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6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45640 w 667"/>
                <a:gd name="T1" fmla="*/ 7951 h 131"/>
                <a:gd name="T2" fmla="*/ 44052 w 667"/>
                <a:gd name="T3" fmla="*/ 9570 h 131"/>
                <a:gd name="T4" fmla="*/ 1588 w 667"/>
                <a:gd name="T5" fmla="*/ 9570 h 131"/>
                <a:gd name="T6" fmla="*/ 0 w 667"/>
                <a:gd name="T7" fmla="*/ 7951 h 131"/>
                <a:gd name="T8" fmla="*/ 0 w 667"/>
                <a:gd name="T9" fmla="*/ 1613 h 131"/>
                <a:gd name="T10" fmla="*/ 1588 w 667"/>
                <a:gd name="T11" fmla="*/ 0 h 131"/>
                <a:gd name="T12" fmla="*/ 44052 w 667"/>
                <a:gd name="T13" fmla="*/ 0 h 131"/>
                <a:gd name="T14" fmla="*/ 45640 w 667"/>
                <a:gd name="T15" fmla="*/ 1613 h 131"/>
                <a:gd name="T16" fmla="*/ 45640 w 667"/>
                <a:gd name="T17" fmla="*/ 7951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7" name="Freeform 18"/>
            <p:cNvSpPr>
              <a:spLocks/>
            </p:cNvSpPr>
            <p:nvPr/>
          </p:nvSpPr>
          <p:spPr bwMode="auto">
            <a:xfrm>
              <a:off x="38" y="40"/>
              <a:ext cx="1547" cy="149"/>
            </a:xfrm>
            <a:custGeom>
              <a:avLst/>
              <a:gdLst>
                <a:gd name="T0" fmla="*/ 48141 w 655"/>
                <a:gd name="T1" fmla="*/ 1471 h 63"/>
                <a:gd name="T2" fmla="*/ 46455 w 655"/>
                <a:gd name="T3" fmla="*/ 0 h 63"/>
                <a:gd name="T4" fmla="*/ 1684 w 655"/>
                <a:gd name="T5" fmla="*/ 0 h 63"/>
                <a:gd name="T6" fmla="*/ 0 w 655"/>
                <a:gd name="T7" fmla="*/ 1471 h 63"/>
                <a:gd name="T8" fmla="*/ 0 w 655"/>
                <a:gd name="T9" fmla="*/ 4659 h 63"/>
                <a:gd name="T10" fmla="*/ 48141 w 655"/>
                <a:gd name="T11" fmla="*/ 4659 h 63"/>
                <a:gd name="T12" fmla="*/ 48141 w 655"/>
                <a:gd name="T13" fmla="*/ 1471 h 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5"/>
                <a:gd name="T22" fmla="*/ 0 h 63"/>
                <a:gd name="T23" fmla="*/ 655 w 655"/>
                <a:gd name="T24" fmla="*/ 63 h 6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5" h="63">
                  <a:moveTo>
                    <a:pt x="655" y="20"/>
                  </a:moveTo>
                  <a:cubicBezTo>
                    <a:pt x="655" y="9"/>
                    <a:pt x="645" y="0"/>
                    <a:pt x="63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9"/>
                    <a:pt x="0" y="2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655" y="63"/>
                    <a:pt x="655" y="63"/>
                    <a:pt x="655" y="63"/>
                  </a:cubicBezTo>
                  <a:lnTo>
                    <a:pt x="655" y="20"/>
                  </a:lnTo>
                  <a:close/>
                </a:path>
              </a:pathLst>
            </a:custGeom>
            <a:gradFill rotWithShape="1">
              <a:gsLst>
                <a:gs pos="0">
                  <a:srgbClr val="770000"/>
                </a:gs>
                <a:gs pos="50000">
                  <a:srgbClr val="AD0000"/>
                </a:gs>
                <a:gs pos="100000">
                  <a:srgbClr val="CE00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220" name="Group 14"/>
          <p:cNvGrpSpPr>
            <a:grpSpLocks/>
          </p:cNvGrpSpPr>
          <p:nvPr/>
        </p:nvGrpSpPr>
        <p:grpSpPr bwMode="auto">
          <a:xfrm>
            <a:off x="5780088" y="2363788"/>
            <a:ext cx="3043237" cy="1322387"/>
            <a:chOff x="0" y="0"/>
            <a:chExt cx="1620" cy="380"/>
          </a:xfrm>
        </p:grpSpPr>
        <p:sp>
          <p:nvSpPr>
            <p:cNvPr id="9230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50385 w 686"/>
                <a:gd name="T1" fmla="*/ 9809 h 161"/>
                <a:gd name="T2" fmla="*/ 48607 w 686"/>
                <a:gd name="T3" fmla="*/ 11794 h 161"/>
                <a:gd name="T4" fmla="*/ 1778 w 686"/>
                <a:gd name="T5" fmla="*/ 11794 h 161"/>
                <a:gd name="T6" fmla="*/ 0 w 686"/>
                <a:gd name="T7" fmla="*/ 9809 h 161"/>
                <a:gd name="T8" fmla="*/ 0 w 686"/>
                <a:gd name="T9" fmla="*/ 1983 h 161"/>
                <a:gd name="T10" fmla="*/ 1778 w 686"/>
                <a:gd name="T11" fmla="*/ 0 h 161"/>
                <a:gd name="T12" fmla="*/ 48607 w 686"/>
                <a:gd name="T13" fmla="*/ 0 h 161"/>
                <a:gd name="T14" fmla="*/ 50385 w 686"/>
                <a:gd name="T15" fmla="*/ 1983 h 161"/>
                <a:gd name="T16" fmla="*/ 50385 w 686"/>
                <a:gd name="T17" fmla="*/ 9809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1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49329 w 679"/>
                <a:gd name="T1" fmla="*/ 8887 h 144"/>
                <a:gd name="T2" fmla="*/ 47576 w 679"/>
                <a:gd name="T3" fmla="*/ 10571 h 144"/>
                <a:gd name="T4" fmla="*/ 1661 w 679"/>
                <a:gd name="T5" fmla="*/ 10571 h 144"/>
                <a:gd name="T6" fmla="*/ 0 w 679"/>
                <a:gd name="T7" fmla="*/ 8887 h 144"/>
                <a:gd name="T8" fmla="*/ 0 w 679"/>
                <a:gd name="T9" fmla="*/ 1778 h 144"/>
                <a:gd name="T10" fmla="*/ 1661 w 679"/>
                <a:gd name="T11" fmla="*/ 0 h 144"/>
                <a:gd name="T12" fmla="*/ 47576 w 679"/>
                <a:gd name="T13" fmla="*/ 0 h 144"/>
                <a:gd name="T14" fmla="*/ 49329 w 679"/>
                <a:gd name="T15" fmla="*/ 1778 h 144"/>
                <a:gd name="T16" fmla="*/ 49329 w 679"/>
                <a:gd name="T17" fmla="*/ 888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2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45640 w 667"/>
                <a:gd name="T1" fmla="*/ 7951 h 131"/>
                <a:gd name="T2" fmla="*/ 44052 w 667"/>
                <a:gd name="T3" fmla="*/ 9570 h 131"/>
                <a:gd name="T4" fmla="*/ 1588 w 667"/>
                <a:gd name="T5" fmla="*/ 9570 h 131"/>
                <a:gd name="T6" fmla="*/ 0 w 667"/>
                <a:gd name="T7" fmla="*/ 7951 h 131"/>
                <a:gd name="T8" fmla="*/ 0 w 667"/>
                <a:gd name="T9" fmla="*/ 1613 h 131"/>
                <a:gd name="T10" fmla="*/ 1588 w 667"/>
                <a:gd name="T11" fmla="*/ 0 h 131"/>
                <a:gd name="T12" fmla="*/ 44052 w 667"/>
                <a:gd name="T13" fmla="*/ 0 h 131"/>
                <a:gd name="T14" fmla="*/ 45640 w 667"/>
                <a:gd name="T15" fmla="*/ 1613 h 131"/>
                <a:gd name="T16" fmla="*/ 45640 w 667"/>
                <a:gd name="T17" fmla="*/ 7951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3" name="Freeform 18"/>
            <p:cNvSpPr>
              <a:spLocks/>
            </p:cNvSpPr>
            <p:nvPr/>
          </p:nvSpPr>
          <p:spPr bwMode="auto">
            <a:xfrm>
              <a:off x="38" y="40"/>
              <a:ext cx="1547" cy="149"/>
            </a:xfrm>
            <a:custGeom>
              <a:avLst/>
              <a:gdLst>
                <a:gd name="T0" fmla="*/ 48141 w 655"/>
                <a:gd name="T1" fmla="*/ 1471 h 63"/>
                <a:gd name="T2" fmla="*/ 46455 w 655"/>
                <a:gd name="T3" fmla="*/ 0 h 63"/>
                <a:gd name="T4" fmla="*/ 1684 w 655"/>
                <a:gd name="T5" fmla="*/ 0 h 63"/>
                <a:gd name="T6" fmla="*/ 0 w 655"/>
                <a:gd name="T7" fmla="*/ 1471 h 63"/>
                <a:gd name="T8" fmla="*/ 0 w 655"/>
                <a:gd name="T9" fmla="*/ 4659 h 63"/>
                <a:gd name="T10" fmla="*/ 48141 w 655"/>
                <a:gd name="T11" fmla="*/ 4659 h 63"/>
                <a:gd name="T12" fmla="*/ 48141 w 655"/>
                <a:gd name="T13" fmla="*/ 1471 h 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5"/>
                <a:gd name="T22" fmla="*/ 0 h 63"/>
                <a:gd name="T23" fmla="*/ 655 w 655"/>
                <a:gd name="T24" fmla="*/ 63 h 6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5" h="63">
                  <a:moveTo>
                    <a:pt x="655" y="20"/>
                  </a:moveTo>
                  <a:cubicBezTo>
                    <a:pt x="655" y="9"/>
                    <a:pt x="645" y="0"/>
                    <a:pt x="63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9"/>
                    <a:pt x="0" y="2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655" y="63"/>
                    <a:pt x="655" y="63"/>
                    <a:pt x="655" y="63"/>
                  </a:cubicBezTo>
                  <a:lnTo>
                    <a:pt x="655" y="20"/>
                  </a:lnTo>
                  <a:close/>
                </a:path>
              </a:pathLst>
            </a:custGeom>
            <a:gradFill rotWithShape="1">
              <a:gsLst>
                <a:gs pos="0">
                  <a:srgbClr val="770000"/>
                </a:gs>
                <a:gs pos="50000">
                  <a:srgbClr val="AD0000"/>
                </a:gs>
                <a:gs pos="100000">
                  <a:srgbClr val="CE00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221" name="Group 19"/>
          <p:cNvGrpSpPr>
            <a:grpSpLocks/>
          </p:cNvGrpSpPr>
          <p:nvPr/>
        </p:nvGrpSpPr>
        <p:grpSpPr bwMode="auto">
          <a:xfrm>
            <a:off x="5795963" y="4100513"/>
            <a:ext cx="2776537" cy="969962"/>
            <a:chOff x="0" y="0"/>
            <a:chExt cx="1620" cy="380"/>
          </a:xfrm>
        </p:grpSpPr>
        <p:sp>
          <p:nvSpPr>
            <p:cNvPr id="9226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50385 w 686"/>
                <a:gd name="T1" fmla="*/ 9809 h 161"/>
                <a:gd name="T2" fmla="*/ 48607 w 686"/>
                <a:gd name="T3" fmla="*/ 11794 h 161"/>
                <a:gd name="T4" fmla="*/ 1778 w 686"/>
                <a:gd name="T5" fmla="*/ 11794 h 161"/>
                <a:gd name="T6" fmla="*/ 0 w 686"/>
                <a:gd name="T7" fmla="*/ 9809 h 161"/>
                <a:gd name="T8" fmla="*/ 0 w 686"/>
                <a:gd name="T9" fmla="*/ 1983 h 161"/>
                <a:gd name="T10" fmla="*/ 1778 w 686"/>
                <a:gd name="T11" fmla="*/ 0 h 161"/>
                <a:gd name="T12" fmla="*/ 48607 w 686"/>
                <a:gd name="T13" fmla="*/ 0 h 161"/>
                <a:gd name="T14" fmla="*/ 50385 w 686"/>
                <a:gd name="T15" fmla="*/ 1983 h 161"/>
                <a:gd name="T16" fmla="*/ 50385 w 686"/>
                <a:gd name="T17" fmla="*/ 9809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27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49329 w 679"/>
                <a:gd name="T1" fmla="*/ 8887 h 144"/>
                <a:gd name="T2" fmla="*/ 47576 w 679"/>
                <a:gd name="T3" fmla="*/ 10571 h 144"/>
                <a:gd name="T4" fmla="*/ 1661 w 679"/>
                <a:gd name="T5" fmla="*/ 10571 h 144"/>
                <a:gd name="T6" fmla="*/ 0 w 679"/>
                <a:gd name="T7" fmla="*/ 8887 h 144"/>
                <a:gd name="T8" fmla="*/ 0 w 679"/>
                <a:gd name="T9" fmla="*/ 1778 h 144"/>
                <a:gd name="T10" fmla="*/ 1661 w 679"/>
                <a:gd name="T11" fmla="*/ 0 h 144"/>
                <a:gd name="T12" fmla="*/ 47576 w 679"/>
                <a:gd name="T13" fmla="*/ 0 h 144"/>
                <a:gd name="T14" fmla="*/ 49329 w 679"/>
                <a:gd name="T15" fmla="*/ 1778 h 144"/>
                <a:gd name="T16" fmla="*/ 49329 w 679"/>
                <a:gd name="T17" fmla="*/ 888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28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45640 w 667"/>
                <a:gd name="T1" fmla="*/ 7951 h 131"/>
                <a:gd name="T2" fmla="*/ 44052 w 667"/>
                <a:gd name="T3" fmla="*/ 9570 h 131"/>
                <a:gd name="T4" fmla="*/ 1588 w 667"/>
                <a:gd name="T5" fmla="*/ 9570 h 131"/>
                <a:gd name="T6" fmla="*/ 0 w 667"/>
                <a:gd name="T7" fmla="*/ 7951 h 131"/>
                <a:gd name="T8" fmla="*/ 0 w 667"/>
                <a:gd name="T9" fmla="*/ 1613 h 131"/>
                <a:gd name="T10" fmla="*/ 1588 w 667"/>
                <a:gd name="T11" fmla="*/ 0 h 131"/>
                <a:gd name="T12" fmla="*/ 44052 w 667"/>
                <a:gd name="T13" fmla="*/ 0 h 131"/>
                <a:gd name="T14" fmla="*/ 45640 w 667"/>
                <a:gd name="T15" fmla="*/ 1613 h 131"/>
                <a:gd name="T16" fmla="*/ 45640 w 667"/>
                <a:gd name="T17" fmla="*/ 7951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29" name="Freeform 18"/>
            <p:cNvSpPr>
              <a:spLocks/>
            </p:cNvSpPr>
            <p:nvPr/>
          </p:nvSpPr>
          <p:spPr bwMode="auto">
            <a:xfrm>
              <a:off x="38" y="40"/>
              <a:ext cx="1547" cy="149"/>
            </a:xfrm>
            <a:custGeom>
              <a:avLst/>
              <a:gdLst>
                <a:gd name="T0" fmla="*/ 48141 w 655"/>
                <a:gd name="T1" fmla="*/ 1471 h 63"/>
                <a:gd name="T2" fmla="*/ 46455 w 655"/>
                <a:gd name="T3" fmla="*/ 0 h 63"/>
                <a:gd name="T4" fmla="*/ 1684 w 655"/>
                <a:gd name="T5" fmla="*/ 0 h 63"/>
                <a:gd name="T6" fmla="*/ 0 w 655"/>
                <a:gd name="T7" fmla="*/ 1471 h 63"/>
                <a:gd name="T8" fmla="*/ 0 w 655"/>
                <a:gd name="T9" fmla="*/ 4659 h 63"/>
                <a:gd name="T10" fmla="*/ 48141 w 655"/>
                <a:gd name="T11" fmla="*/ 4659 h 63"/>
                <a:gd name="T12" fmla="*/ 48141 w 655"/>
                <a:gd name="T13" fmla="*/ 1471 h 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5"/>
                <a:gd name="T22" fmla="*/ 0 h 63"/>
                <a:gd name="T23" fmla="*/ 655 w 655"/>
                <a:gd name="T24" fmla="*/ 63 h 6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5" h="63">
                  <a:moveTo>
                    <a:pt x="655" y="20"/>
                  </a:moveTo>
                  <a:cubicBezTo>
                    <a:pt x="655" y="9"/>
                    <a:pt x="645" y="0"/>
                    <a:pt x="63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9"/>
                    <a:pt x="0" y="2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655" y="63"/>
                    <a:pt x="655" y="63"/>
                    <a:pt x="655" y="63"/>
                  </a:cubicBezTo>
                  <a:lnTo>
                    <a:pt x="655" y="20"/>
                  </a:lnTo>
                  <a:close/>
                </a:path>
              </a:pathLst>
            </a:custGeom>
            <a:gradFill rotWithShape="1">
              <a:gsLst>
                <a:gs pos="0">
                  <a:srgbClr val="770000"/>
                </a:gs>
                <a:gs pos="50000">
                  <a:srgbClr val="AD0000"/>
                </a:gs>
                <a:gs pos="100000">
                  <a:srgbClr val="CE00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22" name="Text Box 24"/>
          <p:cNvSpPr txBox="1">
            <a:spLocks noChangeArrowheads="1"/>
          </p:cNvSpPr>
          <p:nvPr/>
        </p:nvSpPr>
        <p:spPr bwMode="auto">
          <a:xfrm>
            <a:off x="1125538" y="4503738"/>
            <a:ext cx="2447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en-US" altLang="zh-CN" sz="2000">
                <a:solidFill>
                  <a:schemeClr val="bg1"/>
                </a:solidFill>
                <a:ea typeface="微软雅黑" pitchFamily="34" charset="-122"/>
              </a:rPr>
              <a:t>1GSM </a:t>
            </a:r>
            <a:r>
              <a:rPr lang="zh-CN" altLang="en-US" sz="2000">
                <a:solidFill>
                  <a:schemeClr val="bg1"/>
                </a:solidFill>
                <a:ea typeface="微软雅黑" pitchFamily="34" charset="-122"/>
              </a:rPr>
              <a:t> </a:t>
            </a:r>
            <a:r>
              <a:rPr lang="en-US" altLang="zh-CN" sz="2000">
                <a:solidFill>
                  <a:schemeClr val="bg1"/>
                </a:solidFill>
                <a:ea typeface="微软雅黑" pitchFamily="34" charset="-122"/>
              </a:rPr>
              <a:t>Module</a:t>
            </a:r>
            <a:endParaRPr lang="zh-CN" altLang="en-US" sz="20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9223" name="TextBox 27"/>
          <p:cNvSpPr txBox="1">
            <a:spLocks noChangeArrowheads="1"/>
          </p:cNvSpPr>
          <p:nvPr/>
        </p:nvSpPr>
        <p:spPr bwMode="auto">
          <a:xfrm>
            <a:off x="5942013" y="2573338"/>
            <a:ext cx="27368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Working Frequencies</a:t>
            </a:r>
            <a:r>
              <a:rPr lang="zh-CN" altLang="en-US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：</a:t>
            </a:r>
            <a:endParaRPr lang="en-US" altLang="zh-CN" sz="16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0" hangingPunct="0"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GSM/GPRS</a:t>
            </a:r>
          </a:p>
          <a:p>
            <a:pPr eaLnBrk="0" hangingPunct="0"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850/900/1800/1900MHz</a:t>
            </a:r>
            <a:endParaRPr lang="zh-CN" altLang="en-US" sz="16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224" name="TextBox 27"/>
          <p:cNvSpPr txBox="1">
            <a:spLocks noChangeArrowheads="1"/>
          </p:cNvSpPr>
          <p:nvPr/>
        </p:nvSpPr>
        <p:spPr bwMode="auto">
          <a:xfrm>
            <a:off x="5942013" y="4308475"/>
            <a:ext cx="24161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Applicable Models</a:t>
            </a:r>
            <a:r>
              <a:rPr lang="zh-CN" altLang="en-US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：</a:t>
            </a:r>
            <a:endParaRPr lang="en-US" altLang="zh-CN" sz="16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0" hangingPunct="0"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U20</a:t>
            </a:r>
            <a:endParaRPr lang="zh-CN" altLang="en-US" sz="16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9225" name="图片 27" descr="1GSM-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3" y="1382713"/>
            <a:ext cx="5146675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图片 6" descr="未标题-2 拷贝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0"/>
            <a:ext cx="17145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内容占位符 3" descr="1UMTS-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3" y="727075"/>
            <a:ext cx="271462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44" name="Group 3"/>
          <p:cNvGrpSpPr>
            <a:grpSpLocks/>
          </p:cNvGrpSpPr>
          <p:nvPr/>
        </p:nvGrpSpPr>
        <p:grpSpPr bwMode="auto">
          <a:xfrm>
            <a:off x="919163" y="5229225"/>
            <a:ext cx="2447925" cy="695325"/>
            <a:chOff x="0" y="0"/>
            <a:chExt cx="1620" cy="380"/>
          </a:xfrm>
        </p:grpSpPr>
        <p:sp>
          <p:nvSpPr>
            <p:cNvPr id="10256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50385 w 686"/>
                <a:gd name="T1" fmla="*/ 9809 h 161"/>
                <a:gd name="T2" fmla="*/ 48607 w 686"/>
                <a:gd name="T3" fmla="*/ 11794 h 161"/>
                <a:gd name="T4" fmla="*/ 1778 w 686"/>
                <a:gd name="T5" fmla="*/ 11794 h 161"/>
                <a:gd name="T6" fmla="*/ 0 w 686"/>
                <a:gd name="T7" fmla="*/ 9809 h 161"/>
                <a:gd name="T8" fmla="*/ 0 w 686"/>
                <a:gd name="T9" fmla="*/ 1983 h 161"/>
                <a:gd name="T10" fmla="*/ 1778 w 686"/>
                <a:gd name="T11" fmla="*/ 0 h 161"/>
                <a:gd name="T12" fmla="*/ 48607 w 686"/>
                <a:gd name="T13" fmla="*/ 0 h 161"/>
                <a:gd name="T14" fmla="*/ 50385 w 686"/>
                <a:gd name="T15" fmla="*/ 1983 h 161"/>
                <a:gd name="T16" fmla="*/ 50385 w 686"/>
                <a:gd name="T17" fmla="*/ 9809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7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49329 w 679"/>
                <a:gd name="T1" fmla="*/ 8887 h 144"/>
                <a:gd name="T2" fmla="*/ 47576 w 679"/>
                <a:gd name="T3" fmla="*/ 10571 h 144"/>
                <a:gd name="T4" fmla="*/ 1661 w 679"/>
                <a:gd name="T5" fmla="*/ 10571 h 144"/>
                <a:gd name="T6" fmla="*/ 0 w 679"/>
                <a:gd name="T7" fmla="*/ 8887 h 144"/>
                <a:gd name="T8" fmla="*/ 0 w 679"/>
                <a:gd name="T9" fmla="*/ 1778 h 144"/>
                <a:gd name="T10" fmla="*/ 1661 w 679"/>
                <a:gd name="T11" fmla="*/ 0 h 144"/>
                <a:gd name="T12" fmla="*/ 47576 w 679"/>
                <a:gd name="T13" fmla="*/ 0 h 144"/>
                <a:gd name="T14" fmla="*/ 49329 w 679"/>
                <a:gd name="T15" fmla="*/ 1778 h 144"/>
                <a:gd name="T16" fmla="*/ 49329 w 679"/>
                <a:gd name="T17" fmla="*/ 888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8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45640 w 667"/>
                <a:gd name="T1" fmla="*/ 7951 h 131"/>
                <a:gd name="T2" fmla="*/ 44052 w 667"/>
                <a:gd name="T3" fmla="*/ 9570 h 131"/>
                <a:gd name="T4" fmla="*/ 1588 w 667"/>
                <a:gd name="T5" fmla="*/ 9570 h 131"/>
                <a:gd name="T6" fmla="*/ 0 w 667"/>
                <a:gd name="T7" fmla="*/ 7951 h 131"/>
                <a:gd name="T8" fmla="*/ 0 w 667"/>
                <a:gd name="T9" fmla="*/ 1613 h 131"/>
                <a:gd name="T10" fmla="*/ 1588 w 667"/>
                <a:gd name="T11" fmla="*/ 0 h 131"/>
                <a:gd name="T12" fmla="*/ 44052 w 667"/>
                <a:gd name="T13" fmla="*/ 0 h 131"/>
                <a:gd name="T14" fmla="*/ 45640 w 667"/>
                <a:gd name="T15" fmla="*/ 1613 h 131"/>
                <a:gd name="T16" fmla="*/ 45640 w 667"/>
                <a:gd name="T17" fmla="*/ 7951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45" name="Text Box 24"/>
          <p:cNvSpPr txBox="1">
            <a:spLocks noChangeArrowheads="1"/>
          </p:cNvSpPr>
          <p:nvPr/>
        </p:nvSpPr>
        <p:spPr bwMode="auto">
          <a:xfrm>
            <a:off x="933450" y="5360988"/>
            <a:ext cx="2447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en-US" altLang="zh-CN" sz="2000">
                <a:solidFill>
                  <a:schemeClr val="bg1"/>
                </a:solidFill>
                <a:ea typeface="微软雅黑" pitchFamily="34" charset="-122"/>
              </a:rPr>
              <a:t>3G/UMTS Module</a:t>
            </a:r>
            <a:endParaRPr lang="zh-CN" altLang="en-US" sz="2000">
              <a:solidFill>
                <a:schemeClr val="bg1"/>
              </a:solidFill>
              <a:ea typeface="微软雅黑" pitchFamily="34" charset="-122"/>
            </a:endParaRPr>
          </a:p>
        </p:txBody>
      </p:sp>
      <p:grpSp>
        <p:nvGrpSpPr>
          <p:cNvPr id="10246" name="Group 3"/>
          <p:cNvGrpSpPr>
            <a:grpSpLocks/>
          </p:cNvGrpSpPr>
          <p:nvPr/>
        </p:nvGrpSpPr>
        <p:grpSpPr bwMode="auto">
          <a:xfrm>
            <a:off x="4989513" y="1717675"/>
            <a:ext cx="2447925" cy="1241425"/>
            <a:chOff x="0" y="0"/>
            <a:chExt cx="1620" cy="380"/>
          </a:xfrm>
        </p:grpSpPr>
        <p:sp>
          <p:nvSpPr>
            <p:cNvPr id="10253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50385 w 686"/>
                <a:gd name="T1" fmla="*/ 9809 h 161"/>
                <a:gd name="T2" fmla="*/ 48607 w 686"/>
                <a:gd name="T3" fmla="*/ 11794 h 161"/>
                <a:gd name="T4" fmla="*/ 1778 w 686"/>
                <a:gd name="T5" fmla="*/ 11794 h 161"/>
                <a:gd name="T6" fmla="*/ 0 w 686"/>
                <a:gd name="T7" fmla="*/ 9809 h 161"/>
                <a:gd name="T8" fmla="*/ 0 w 686"/>
                <a:gd name="T9" fmla="*/ 1983 h 161"/>
                <a:gd name="T10" fmla="*/ 1778 w 686"/>
                <a:gd name="T11" fmla="*/ 0 h 161"/>
                <a:gd name="T12" fmla="*/ 48607 w 686"/>
                <a:gd name="T13" fmla="*/ 0 h 161"/>
                <a:gd name="T14" fmla="*/ 50385 w 686"/>
                <a:gd name="T15" fmla="*/ 1983 h 161"/>
                <a:gd name="T16" fmla="*/ 50385 w 686"/>
                <a:gd name="T17" fmla="*/ 9809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4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49329 w 679"/>
                <a:gd name="T1" fmla="*/ 8887 h 144"/>
                <a:gd name="T2" fmla="*/ 47576 w 679"/>
                <a:gd name="T3" fmla="*/ 10571 h 144"/>
                <a:gd name="T4" fmla="*/ 1661 w 679"/>
                <a:gd name="T5" fmla="*/ 10571 h 144"/>
                <a:gd name="T6" fmla="*/ 0 w 679"/>
                <a:gd name="T7" fmla="*/ 8887 h 144"/>
                <a:gd name="T8" fmla="*/ 0 w 679"/>
                <a:gd name="T9" fmla="*/ 1778 h 144"/>
                <a:gd name="T10" fmla="*/ 1661 w 679"/>
                <a:gd name="T11" fmla="*/ 0 h 144"/>
                <a:gd name="T12" fmla="*/ 47576 w 679"/>
                <a:gd name="T13" fmla="*/ 0 h 144"/>
                <a:gd name="T14" fmla="*/ 49329 w 679"/>
                <a:gd name="T15" fmla="*/ 1778 h 144"/>
                <a:gd name="T16" fmla="*/ 49329 w 679"/>
                <a:gd name="T17" fmla="*/ 888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5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45640 w 667"/>
                <a:gd name="T1" fmla="*/ 7951 h 131"/>
                <a:gd name="T2" fmla="*/ 44052 w 667"/>
                <a:gd name="T3" fmla="*/ 9570 h 131"/>
                <a:gd name="T4" fmla="*/ 1588 w 667"/>
                <a:gd name="T5" fmla="*/ 9570 h 131"/>
                <a:gd name="T6" fmla="*/ 0 w 667"/>
                <a:gd name="T7" fmla="*/ 7951 h 131"/>
                <a:gd name="T8" fmla="*/ 0 w 667"/>
                <a:gd name="T9" fmla="*/ 1613 h 131"/>
                <a:gd name="T10" fmla="*/ 1588 w 667"/>
                <a:gd name="T11" fmla="*/ 0 h 131"/>
                <a:gd name="T12" fmla="*/ 44052 w 667"/>
                <a:gd name="T13" fmla="*/ 0 h 131"/>
                <a:gd name="T14" fmla="*/ 45640 w 667"/>
                <a:gd name="T15" fmla="*/ 1613 h 131"/>
                <a:gd name="T16" fmla="*/ 45640 w 667"/>
                <a:gd name="T17" fmla="*/ 7951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47" name="Text Box 24"/>
          <p:cNvSpPr txBox="1">
            <a:spLocks noChangeArrowheads="1"/>
          </p:cNvSpPr>
          <p:nvPr/>
        </p:nvSpPr>
        <p:spPr bwMode="auto">
          <a:xfrm>
            <a:off x="4984750" y="1849438"/>
            <a:ext cx="24479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Working Frequencies</a:t>
            </a:r>
            <a:r>
              <a:rPr lang="zh-CN" altLang="en-US" sz="1600">
                <a:solidFill>
                  <a:schemeClr val="bg1"/>
                </a:solidFill>
                <a:ea typeface="微软雅黑" pitchFamily="34" charset="-122"/>
              </a:rPr>
              <a:t>：</a:t>
            </a:r>
            <a:endParaRPr lang="en-US" altLang="zh-CN" sz="1600">
              <a:solidFill>
                <a:schemeClr val="bg1"/>
              </a:solidFill>
              <a:ea typeface="微软雅黑" pitchFamily="34" charset="-122"/>
            </a:endParaRPr>
          </a:p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WCDMA</a:t>
            </a:r>
          </a:p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900/1900/2100MHz</a:t>
            </a:r>
            <a:endParaRPr lang="zh-CN" altLang="en-US" sz="1600">
              <a:solidFill>
                <a:schemeClr val="bg1"/>
              </a:solidFill>
              <a:ea typeface="微软雅黑" pitchFamily="34" charset="-122"/>
            </a:endParaRPr>
          </a:p>
        </p:txBody>
      </p:sp>
      <p:grpSp>
        <p:nvGrpSpPr>
          <p:cNvPr id="10248" name="Group 3"/>
          <p:cNvGrpSpPr>
            <a:grpSpLocks/>
          </p:cNvGrpSpPr>
          <p:nvPr/>
        </p:nvGrpSpPr>
        <p:grpSpPr bwMode="auto">
          <a:xfrm>
            <a:off x="4972050" y="3644900"/>
            <a:ext cx="3171825" cy="1255713"/>
            <a:chOff x="0" y="0"/>
            <a:chExt cx="1620" cy="380"/>
          </a:xfrm>
        </p:grpSpPr>
        <p:sp>
          <p:nvSpPr>
            <p:cNvPr id="10250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50385 w 686"/>
                <a:gd name="T1" fmla="*/ 9809 h 161"/>
                <a:gd name="T2" fmla="*/ 48607 w 686"/>
                <a:gd name="T3" fmla="*/ 11794 h 161"/>
                <a:gd name="T4" fmla="*/ 1778 w 686"/>
                <a:gd name="T5" fmla="*/ 11794 h 161"/>
                <a:gd name="T6" fmla="*/ 0 w 686"/>
                <a:gd name="T7" fmla="*/ 9809 h 161"/>
                <a:gd name="T8" fmla="*/ 0 w 686"/>
                <a:gd name="T9" fmla="*/ 1983 h 161"/>
                <a:gd name="T10" fmla="*/ 1778 w 686"/>
                <a:gd name="T11" fmla="*/ 0 h 161"/>
                <a:gd name="T12" fmla="*/ 48607 w 686"/>
                <a:gd name="T13" fmla="*/ 0 h 161"/>
                <a:gd name="T14" fmla="*/ 50385 w 686"/>
                <a:gd name="T15" fmla="*/ 1983 h 161"/>
                <a:gd name="T16" fmla="*/ 50385 w 686"/>
                <a:gd name="T17" fmla="*/ 9809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1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49329 w 679"/>
                <a:gd name="T1" fmla="*/ 8887 h 144"/>
                <a:gd name="T2" fmla="*/ 47576 w 679"/>
                <a:gd name="T3" fmla="*/ 10571 h 144"/>
                <a:gd name="T4" fmla="*/ 1661 w 679"/>
                <a:gd name="T5" fmla="*/ 10571 h 144"/>
                <a:gd name="T6" fmla="*/ 0 w 679"/>
                <a:gd name="T7" fmla="*/ 8887 h 144"/>
                <a:gd name="T8" fmla="*/ 0 w 679"/>
                <a:gd name="T9" fmla="*/ 1778 h 144"/>
                <a:gd name="T10" fmla="*/ 1661 w 679"/>
                <a:gd name="T11" fmla="*/ 0 h 144"/>
                <a:gd name="T12" fmla="*/ 47576 w 679"/>
                <a:gd name="T13" fmla="*/ 0 h 144"/>
                <a:gd name="T14" fmla="*/ 49329 w 679"/>
                <a:gd name="T15" fmla="*/ 1778 h 144"/>
                <a:gd name="T16" fmla="*/ 49329 w 679"/>
                <a:gd name="T17" fmla="*/ 888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2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45640 w 667"/>
                <a:gd name="T1" fmla="*/ 7951 h 131"/>
                <a:gd name="T2" fmla="*/ 44052 w 667"/>
                <a:gd name="T3" fmla="*/ 9570 h 131"/>
                <a:gd name="T4" fmla="*/ 1588 w 667"/>
                <a:gd name="T5" fmla="*/ 9570 h 131"/>
                <a:gd name="T6" fmla="*/ 0 w 667"/>
                <a:gd name="T7" fmla="*/ 7951 h 131"/>
                <a:gd name="T8" fmla="*/ 0 w 667"/>
                <a:gd name="T9" fmla="*/ 1613 h 131"/>
                <a:gd name="T10" fmla="*/ 1588 w 667"/>
                <a:gd name="T11" fmla="*/ 0 h 131"/>
                <a:gd name="T12" fmla="*/ 44052 w 667"/>
                <a:gd name="T13" fmla="*/ 0 h 131"/>
                <a:gd name="T14" fmla="*/ 45640 w 667"/>
                <a:gd name="T15" fmla="*/ 1613 h 131"/>
                <a:gd name="T16" fmla="*/ 45640 w 667"/>
                <a:gd name="T17" fmla="*/ 7951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49" name="Text Box 24"/>
          <p:cNvSpPr txBox="1">
            <a:spLocks noChangeArrowheads="1"/>
          </p:cNvSpPr>
          <p:nvPr/>
        </p:nvSpPr>
        <p:spPr bwMode="auto">
          <a:xfrm>
            <a:off x="4956175" y="3776663"/>
            <a:ext cx="29019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Applicable Models</a:t>
            </a:r>
            <a:r>
              <a:rPr lang="zh-CN" altLang="en-US" sz="1600">
                <a:solidFill>
                  <a:schemeClr val="bg1"/>
                </a:solidFill>
                <a:ea typeface="微软雅黑" pitchFamily="34" charset="-122"/>
              </a:rPr>
              <a:t>：</a:t>
            </a:r>
            <a:endParaRPr lang="en-US" altLang="zh-CN" sz="1600">
              <a:solidFill>
                <a:schemeClr val="bg1"/>
              </a:solidFill>
              <a:ea typeface="微软雅黑" pitchFamily="34" charset="-122"/>
            </a:endParaRPr>
          </a:p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IPPBX(U20/U50/U60/U100)</a:t>
            </a:r>
          </a:p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X-Router(UC510/UC520)</a:t>
            </a:r>
            <a:endParaRPr lang="zh-CN" altLang="en-US" sz="1600">
              <a:solidFill>
                <a:schemeClr val="bg1"/>
              </a:solidFill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图片 6" descr="未标题-2 拷贝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0"/>
            <a:ext cx="17145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内容占位符 3" descr="2UM-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703263"/>
            <a:ext cx="289242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268" name="Group 3"/>
          <p:cNvGrpSpPr>
            <a:grpSpLocks/>
          </p:cNvGrpSpPr>
          <p:nvPr/>
        </p:nvGrpSpPr>
        <p:grpSpPr bwMode="auto">
          <a:xfrm>
            <a:off x="904875" y="5494338"/>
            <a:ext cx="2447925" cy="695325"/>
            <a:chOff x="0" y="0"/>
            <a:chExt cx="1620" cy="380"/>
          </a:xfrm>
        </p:grpSpPr>
        <p:sp>
          <p:nvSpPr>
            <p:cNvPr id="11280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50385 w 686"/>
                <a:gd name="T1" fmla="*/ 9809 h 161"/>
                <a:gd name="T2" fmla="*/ 48607 w 686"/>
                <a:gd name="T3" fmla="*/ 11794 h 161"/>
                <a:gd name="T4" fmla="*/ 1778 w 686"/>
                <a:gd name="T5" fmla="*/ 11794 h 161"/>
                <a:gd name="T6" fmla="*/ 0 w 686"/>
                <a:gd name="T7" fmla="*/ 9809 h 161"/>
                <a:gd name="T8" fmla="*/ 0 w 686"/>
                <a:gd name="T9" fmla="*/ 1983 h 161"/>
                <a:gd name="T10" fmla="*/ 1778 w 686"/>
                <a:gd name="T11" fmla="*/ 0 h 161"/>
                <a:gd name="T12" fmla="*/ 48607 w 686"/>
                <a:gd name="T13" fmla="*/ 0 h 161"/>
                <a:gd name="T14" fmla="*/ 50385 w 686"/>
                <a:gd name="T15" fmla="*/ 1983 h 161"/>
                <a:gd name="T16" fmla="*/ 50385 w 686"/>
                <a:gd name="T17" fmla="*/ 9809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1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49329 w 679"/>
                <a:gd name="T1" fmla="*/ 8887 h 144"/>
                <a:gd name="T2" fmla="*/ 47576 w 679"/>
                <a:gd name="T3" fmla="*/ 10571 h 144"/>
                <a:gd name="T4" fmla="*/ 1661 w 679"/>
                <a:gd name="T5" fmla="*/ 10571 h 144"/>
                <a:gd name="T6" fmla="*/ 0 w 679"/>
                <a:gd name="T7" fmla="*/ 8887 h 144"/>
                <a:gd name="T8" fmla="*/ 0 w 679"/>
                <a:gd name="T9" fmla="*/ 1778 h 144"/>
                <a:gd name="T10" fmla="*/ 1661 w 679"/>
                <a:gd name="T11" fmla="*/ 0 h 144"/>
                <a:gd name="T12" fmla="*/ 47576 w 679"/>
                <a:gd name="T13" fmla="*/ 0 h 144"/>
                <a:gd name="T14" fmla="*/ 49329 w 679"/>
                <a:gd name="T15" fmla="*/ 1778 h 144"/>
                <a:gd name="T16" fmla="*/ 49329 w 679"/>
                <a:gd name="T17" fmla="*/ 888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2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45640 w 667"/>
                <a:gd name="T1" fmla="*/ 7951 h 131"/>
                <a:gd name="T2" fmla="*/ 44052 w 667"/>
                <a:gd name="T3" fmla="*/ 9570 h 131"/>
                <a:gd name="T4" fmla="*/ 1588 w 667"/>
                <a:gd name="T5" fmla="*/ 9570 h 131"/>
                <a:gd name="T6" fmla="*/ 0 w 667"/>
                <a:gd name="T7" fmla="*/ 7951 h 131"/>
                <a:gd name="T8" fmla="*/ 0 w 667"/>
                <a:gd name="T9" fmla="*/ 1613 h 131"/>
                <a:gd name="T10" fmla="*/ 1588 w 667"/>
                <a:gd name="T11" fmla="*/ 0 h 131"/>
                <a:gd name="T12" fmla="*/ 44052 w 667"/>
                <a:gd name="T13" fmla="*/ 0 h 131"/>
                <a:gd name="T14" fmla="*/ 45640 w 667"/>
                <a:gd name="T15" fmla="*/ 1613 h 131"/>
                <a:gd name="T16" fmla="*/ 45640 w 667"/>
                <a:gd name="T17" fmla="*/ 7951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69" name="Text Box 24"/>
          <p:cNvSpPr txBox="1">
            <a:spLocks noChangeArrowheads="1"/>
          </p:cNvSpPr>
          <p:nvPr/>
        </p:nvSpPr>
        <p:spPr bwMode="auto">
          <a:xfrm>
            <a:off x="904875" y="5643563"/>
            <a:ext cx="2447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en-US" altLang="zh-CN" sz="2000" smtClean="0">
                <a:solidFill>
                  <a:schemeClr val="bg1"/>
                </a:solidFill>
                <a:ea typeface="微软雅黑" pitchFamily="34" charset="-122"/>
              </a:rPr>
              <a:t>4G Module</a:t>
            </a:r>
            <a:endParaRPr lang="zh-CN" altLang="en-US" sz="2000">
              <a:solidFill>
                <a:schemeClr val="bg1"/>
              </a:solidFill>
              <a:ea typeface="微软雅黑" pitchFamily="34" charset="-122"/>
            </a:endParaRPr>
          </a:p>
        </p:txBody>
      </p:sp>
      <p:grpSp>
        <p:nvGrpSpPr>
          <p:cNvPr id="11270" name="Group 3"/>
          <p:cNvGrpSpPr>
            <a:grpSpLocks/>
          </p:cNvGrpSpPr>
          <p:nvPr/>
        </p:nvGrpSpPr>
        <p:grpSpPr bwMode="auto">
          <a:xfrm>
            <a:off x="4716463" y="1073150"/>
            <a:ext cx="3240087" cy="1563688"/>
            <a:chOff x="0" y="0"/>
            <a:chExt cx="1620" cy="380"/>
          </a:xfrm>
        </p:grpSpPr>
        <p:sp>
          <p:nvSpPr>
            <p:cNvPr id="11277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50385 w 686"/>
                <a:gd name="T1" fmla="*/ 9809 h 161"/>
                <a:gd name="T2" fmla="*/ 48607 w 686"/>
                <a:gd name="T3" fmla="*/ 11794 h 161"/>
                <a:gd name="T4" fmla="*/ 1778 w 686"/>
                <a:gd name="T5" fmla="*/ 11794 h 161"/>
                <a:gd name="T6" fmla="*/ 0 w 686"/>
                <a:gd name="T7" fmla="*/ 9809 h 161"/>
                <a:gd name="T8" fmla="*/ 0 w 686"/>
                <a:gd name="T9" fmla="*/ 1983 h 161"/>
                <a:gd name="T10" fmla="*/ 1778 w 686"/>
                <a:gd name="T11" fmla="*/ 0 h 161"/>
                <a:gd name="T12" fmla="*/ 48607 w 686"/>
                <a:gd name="T13" fmla="*/ 0 h 161"/>
                <a:gd name="T14" fmla="*/ 50385 w 686"/>
                <a:gd name="T15" fmla="*/ 1983 h 161"/>
                <a:gd name="T16" fmla="*/ 50385 w 686"/>
                <a:gd name="T17" fmla="*/ 9809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78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49329 w 679"/>
                <a:gd name="T1" fmla="*/ 8887 h 144"/>
                <a:gd name="T2" fmla="*/ 47576 w 679"/>
                <a:gd name="T3" fmla="*/ 10571 h 144"/>
                <a:gd name="T4" fmla="*/ 1661 w 679"/>
                <a:gd name="T5" fmla="*/ 10571 h 144"/>
                <a:gd name="T6" fmla="*/ 0 w 679"/>
                <a:gd name="T7" fmla="*/ 8887 h 144"/>
                <a:gd name="T8" fmla="*/ 0 w 679"/>
                <a:gd name="T9" fmla="*/ 1778 h 144"/>
                <a:gd name="T10" fmla="*/ 1661 w 679"/>
                <a:gd name="T11" fmla="*/ 0 h 144"/>
                <a:gd name="T12" fmla="*/ 47576 w 679"/>
                <a:gd name="T13" fmla="*/ 0 h 144"/>
                <a:gd name="T14" fmla="*/ 49329 w 679"/>
                <a:gd name="T15" fmla="*/ 1778 h 144"/>
                <a:gd name="T16" fmla="*/ 49329 w 679"/>
                <a:gd name="T17" fmla="*/ 888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79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45640 w 667"/>
                <a:gd name="T1" fmla="*/ 7951 h 131"/>
                <a:gd name="T2" fmla="*/ 44052 w 667"/>
                <a:gd name="T3" fmla="*/ 9570 h 131"/>
                <a:gd name="T4" fmla="*/ 1588 w 667"/>
                <a:gd name="T5" fmla="*/ 9570 h 131"/>
                <a:gd name="T6" fmla="*/ 0 w 667"/>
                <a:gd name="T7" fmla="*/ 7951 h 131"/>
                <a:gd name="T8" fmla="*/ 0 w 667"/>
                <a:gd name="T9" fmla="*/ 1613 h 131"/>
                <a:gd name="T10" fmla="*/ 1588 w 667"/>
                <a:gd name="T11" fmla="*/ 0 h 131"/>
                <a:gd name="T12" fmla="*/ 44052 w 667"/>
                <a:gd name="T13" fmla="*/ 0 h 131"/>
                <a:gd name="T14" fmla="*/ 45640 w 667"/>
                <a:gd name="T15" fmla="*/ 1613 h 131"/>
                <a:gd name="T16" fmla="*/ 45640 w 667"/>
                <a:gd name="T17" fmla="*/ 7951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71" name="Text Box 24"/>
          <p:cNvSpPr txBox="1">
            <a:spLocks noChangeArrowheads="1"/>
          </p:cNvSpPr>
          <p:nvPr/>
        </p:nvSpPr>
        <p:spPr bwMode="auto">
          <a:xfrm>
            <a:off x="4811713" y="1273175"/>
            <a:ext cx="30099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1600" smtClean="0">
                <a:solidFill>
                  <a:schemeClr val="bg1"/>
                </a:solidFill>
                <a:ea typeface="微软雅黑" pitchFamily="34" charset="-122"/>
              </a:rPr>
              <a:t>Operating Frequency</a:t>
            </a:r>
            <a:r>
              <a:rPr lang="zh-CN" altLang="en-US" sz="1600" smtClean="0">
                <a:solidFill>
                  <a:schemeClr val="bg1"/>
                </a:solidFill>
                <a:ea typeface="微软雅黑" pitchFamily="34" charset="-122"/>
              </a:rPr>
              <a:t>：</a:t>
            </a:r>
            <a:endParaRPr lang="en-US" altLang="zh-CN" sz="1600">
              <a:solidFill>
                <a:schemeClr val="bg1"/>
              </a:solidFill>
              <a:ea typeface="微软雅黑" pitchFamily="34" charset="-122"/>
            </a:endParaRPr>
          </a:p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LTE TDD 1.9/2.3/2.6GHz</a:t>
            </a:r>
          </a:p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LTE FDD 2.6GHz</a:t>
            </a:r>
          </a:p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TD-SCDMA 1.9/2.1GHz</a:t>
            </a:r>
            <a:endParaRPr lang="zh-CN" altLang="en-US" sz="1600">
              <a:solidFill>
                <a:schemeClr val="bg1"/>
              </a:solidFill>
              <a:ea typeface="微软雅黑" pitchFamily="34" charset="-122"/>
            </a:endParaRPr>
          </a:p>
        </p:txBody>
      </p:sp>
      <p:grpSp>
        <p:nvGrpSpPr>
          <p:cNvPr id="11272" name="Group 3"/>
          <p:cNvGrpSpPr>
            <a:grpSpLocks/>
          </p:cNvGrpSpPr>
          <p:nvPr/>
        </p:nvGrpSpPr>
        <p:grpSpPr bwMode="auto">
          <a:xfrm>
            <a:off x="4733925" y="3213100"/>
            <a:ext cx="3136900" cy="1368425"/>
            <a:chOff x="0" y="0"/>
            <a:chExt cx="1620" cy="380"/>
          </a:xfrm>
        </p:grpSpPr>
        <p:sp>
          <p:nvSpPr>
            <p:cNvPr id="11274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50385 w 686"/>
                <a:gd name="T1" fmla="*/ 9809 h 161"/>
                <a:gd name="T2" fmla="*/ 48607 w 686"/>
                <a:gd name="T3" fmla="*/ 11794 h 161"/>
                <a:gd name="T4" fmla="*/ 1778 w 686"/>
                <a:gd name="T5" fmla="*/ 11794 h 161"/>
                <a:gd name="T6" fmla="*/ 0 w 686"/>
                <a:gd name="T7" fmla="*/ 9809 h 161"/>
                <a:gd name="T8" fmla="*/ 0 w 686"/>
                <a:gd name="T9" fmla="*/ 1983 h 161"/>
                <a:gd name="T10" fmla="*/ 1778 w 686"/>
                <a:gd name="T11" fmla="*/ 0 h 161"/>
                <a:gd name="T12" fmla="*/ 48607 w 686"/>
                <a:gd name="T13" fmla="*/ 0 h 161"/>
                <a:gd name="T14" fmla="*/ 50385 w 686"/>
                <a:gd name="T15" fmla="*/ 1983 h 161"/>
                <a:gd name="T16" fmla="*/ 50385 w 686"/>
                <a:gd name="T17" fmla="*/ 9809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75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49329 w 679"/>
                <a:gd name="T1" fmla="*/ 8887 h 144"/>
                <a:gd name="T2" fmla="*/ 47576 w 679"/>
                <a:gd name="T3" fmla="*/ 10571 h 144"/>
                <a:gd name="T4" fmla="*/ 1661 w 679"/>
                <a:gd name="T5" fmla="*/ 10571 h 144"/>
                <a:gd name="T6" fmla="*/ 0 w 679"/>
                <a:gd name="T7" fmla="*/ 8887 h 144"/>
                <a:gd name="T8" fmla="*/ 0 w 679"/>
                <a:gd name="T9" fmla="*/ 1778 h 144"/>
                <a:gd name="T10" fmla="*/ 1661 w 679"/>
                <a:gd name="T11" fmla="*/ 0 h 144"/>
                <a:gd name="T12" fmla="*/ 47576 w 679"/>
                <a:gd name="T13" fmla="*/ 0 h 144"/>
                <a:gd name="T14" fmla="*/ 49329 w 679"/>
                <a:gd name="T15" fmla="*/ 1778 h 144"/>
                <a:gd name="T16" fmla="*/ 49329 w 679"/>
                <a:gd name="T17" fmla="*/ 888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76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45640 w 667"/>
                <a:gd name="T1" fmla="*/ 7951 h 131"/>
                <a:gd name="T2" fmla="*/ 44052 w 667"/>
                <a:gd name="T3" fmla="*/ 9570 h 131"/>
                <a:gd name="T4" fmla="*/ 1588 w 667"/>
                <a:gd name="T5" fmla="*/ 9570 h 131"/>
                <a:gd name="T6" fmla="*/ 0 w 667"/>
                <a:gd name="T7" fmla="*/ 7951 h 131"/>
                <a:gd name="T8" fmla="*/ 0 w 667"/>
                <a:gd name="T9" fmla="*/ 1613 h 131"/>
                <a:gd name="T10" fmla="*/ 1588 w 667"/>
                <a:gd name="T11" fmla="*/ 0 h 131"/>
                <a:gd name="T12" fmla="*/ 44052 w 667"/>
                <a:gd name="T13" fmla="*/ 0 h 131"/>
                <a:gd name="T14" fmla="*/ 45640 w 667"/>
                <a:gd name="T15" fmla="*/ 1613 h 131"/>
                <a:gd name="T16" fmla="*/ 45640 w 667"/>
                <a:gd name="T17" fmla="*/ 7951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73" name="Text Box 24"/>
          <p:cNvSpPr txBox="1">
            <a:spLocks noChangeArrowheads="1"/>
          </p:cNvSpPr>
          <p:nvPr/>
        </p:nvSpPr>
        <p:spPr bwMode="auto">
          <a:xfrm>
            <a:off x="4830763" y="3375025"/>
            <a:ext cx="283686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1600" smtClean="0">
                <a:solidFill>
                  <a:schemeClr val="bg1"/>
                </a:solidFill>
                <a:ea typeface="微软雅黑" pitchFamily="34" charset="-122"/>
              </a:rPr>
              <a:t>Applicable models :</a:t>
            </a:r>
            <a:endParaRPr lang="en-US" altLang="zh-CN" sz="1600">
              <a:solidFill>
                <a:schemeClr val="bg1"/>
              </a:solidFill>
              <a:ea typeface="微软雅黑" pitchFamily="34" charset="-122"/>
            </a:endParaRPr>
          </a:p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IPPBX(U20/U50/U60/U100)</a:t>
            </a:r>
          </a:p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X-Router(UC520)</a:t>
            </a:r>
            <a:endParaRPr lang="zh-CN" altLang="en-US" sz="1600">
              <a:solidFill>
                <a:schemeClr val="bg1"/>
              </a:solidFill>
              <a:ea typeface="微软雅黑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6" descr="未标题-2 拷贝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0"/>
            <a:ext cx="17145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内容占位符 5" descr="4FXO-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1268413"/>
            <a:ext cx="4835525" cy="233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292" name="Group 3"/>
          <p:cNvGrpSpPr>
            <a:grpSpLocks/>
          </p:cNvGrpSpPr>
          <p:nvPr/>
        </p:nvGrpSpPr>
        <p:grpSpPr bwMode="auto">
          <a:xfrm>
            <a:off x="1311275" y="4076700"/>
            <a:ext cx="2447925" cy="695325"/>
            <a:chOff x="0" y="0"/>
            <a:chExt cx="1620" cy="380"/>
          </a:xfrm>
        </p:grpSpPr>
        <p:sp>
          <p:nvSpPr>
            <p:cNvPr id="12304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50385 w 686"/>
                <a:gd name="T1" fmla="*/ 9809 h 161"/>
                <a:gd name="T2" fmla="*/ 48607 w 686"/>
                <a:gd name="T3" fmla="*/ 11794 h 161"/>
                <a:gd name="T4" fmla="*/ 1778 w 686"/>
                <a:gd name="T5" fmla="*/ 11794 h 161"/>
                <a:gd name="T6" fmla="*/ 0 w 686"/>
                <a:gd name="T7" fmla="*/ 9809 h 161"/>
                <a:gd name="T8" fmla="*/ 0 w 686"/>
                <a:gd name="T9" fmla="*/ 1983 h 161"/>
                <a:gd name="T10" fmla="*/ 1778 w 686"/>
                <a:gd name="T11" fmla="*/ 0 h 161"/>
                <a:gd name="T12" fmla="*/ 48607 w 686"/>
                <a:gd name="T13" fmla="*/ 0 h 161"/>
                <a:gd name="T14" fmla="*/ 50385 w 686"/>
                <a:gd name="T15" fmla="*/ 1983 h 161"/>
                <a:gd name="T16" fmla="*/ 50385 w 686"/>
                <a:gd name="T17" fmla="*/ 9809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5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49329 w 679"/>
                <a:gd name="T1" fmla="*/ 8887 h 144"/>
                <a:gd name="T2" fmla="*/ 47576 w 679"/>
                <a:gd name="T3" fmla="*/ 10571 h 144"/>
                <a:gd name="T4" fmla="*/ 1661 w 679"/>
                <a:gd name="T5" fmla="*/ 10571 h 144"/>
                <a:gd name="T6" fmla="*/ 0 w 679"/>
                <a:gd name="T7" fmla="*/ 8887 h 144"/>
                <a:gd name="T8" fmla="*/ 0 w 679"/>
                <a:gd name="T9" fmla="*/ 1778 h 144"/>
                <a:gd name="T10" fmla="*/ 1661 w 679"/>
                <a:gd name="T11" fmla="*/ 0 h 144"/>
                <a:gd name="T12" fmla="*/ 47576 w 679"/>
                <a:gd name="T13" fmla="*/ 0 h 144"/>
                <a:gd name="T14" fmla="*/ 49329 w 679"/>
                <a:gd name="T15" fmla="*/ 1778 h 144"/>
                <a:gd name="T16" fmla="*/ 49329 w 679"/>
                <a:gd name="T17" fmla="*/ 888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6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45640 w 667"/>
                <a:gd name="T1" fmla="*/ 7951 h 131"/>
                <a:gd name="T2" fmla="*/ 44052 w 667"/>
                <a:gd name="T3" fmla="*/ 9570 h 131"/>
                <a:gd name="T4" fmla="*/ 1588 w 667"/>
                <a:gd name="T5" fmla="*/ 9570 h 131"/>
                <a:gd name="T6" fmla="*/ 0 w 667"/>
                <a:gd name="T7" fmla="*/ 7951 h 131"/>
                <a:gd name="T8" fmla="*/ 0 w 667"/>
                <a:gd name="T9" fmla="*/ 1613 h 131"/>
                <a:gd name="T10" fmla="*/ 1588 w 667"/>
                <a:gd name="T11" fmla="*/ 0 h 131"/>
                <a:gd name="T12" fmla="*/ 44052 w 667"/>
                <a:gd name="T13" fmla="*/ 0 h 131"/>
                <a:gd name="T14" fmla="*/ 45640 w 667"/>
                <a:gd name="T15" fmla="*/ 1613 h 131"/>
                <a:gd name="T16" fmla="*/ 45640 w 667"/>
                <a:gd name="T17" fmla="*/ 7951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293" name="Text Box 24"/>
          <p:cNvSpPr txBox="1">
            <a:spLocks noChangeArrowheads="1"/>
          </p:cNvSpPr>
          <p:nvPr/>
        </p:nvSpPr>
        <p:spPr bwMode="auto">
          <a:xfrm>
            <a:off x="1347788" y="4225925"/>
            <a:ext cx="2447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en-US" altLang="zh-CN" sz="2000">
                <a:solidFill>
                  <a:schemeClr val="bg1"/>
                </a:solidFill>
                <a:ea typeface="微软雅黑" pitchFamily="34" charset="-122"/>
              </a:rPr>
              <a:t>4FXO</a:t>
            </a:r>
            <a:r>
              <a:rPr lang="zh-CN" altLang="en-US" sz="2000">
                <a:solidFill>
                  <a:schemeClr val="bg1"/>
                </a:solidFill>
                <a:ea typeface="微软雅黑" pitchFamily="34" charset="-122"/>
              </a:rPr>
              <a:t> </a:t>
            </a:r>
            <a:r>
              <a:rPr lang="en-US" altLang="zh-CN" sz="2000">
                <a:solidFill>
                  <a:schemeClr val="bg1"/>
                </a:solidFill>
                <a:ea typeface="微软雅黑" pitchFamily="34" charset="-122"/>
              </a:rPr>
              <a:t>Module</a:t>
            </a:r>
            <a:endParaRPr lang="zh-CN" altLang="en-US" sz="2000">
              <a:solidFill>
                <a:schemeClr val="bg1"/>
              </a:solidFill>
              <a:ea typeface="微软雅黑" pitchFamily="34" charset="-122"/>
            </a:endParaRPr>
          </a:p>
        </p:txBody>
      </p:sp>
      <p:grpSp>
        <p:nvGrpSpPr>
          <p:cNvPr id="12294" name="Group 3"/>
          <p:cNvGrpSpPr>
            <a:grpSpLocks/>
          </p:cNvGrpSpPr>
          <p:nvPr/>
        </p:nvGrpSpPr>
        <p:grpSpPr bwMode="auto">
          <a:xfrm>
            <a:off x="5724525" y="1933575"/>
            <a:ext cx="2663825" cy="1023938"/>
            <a:chOff x="0" y="0"/>
            <a:chExt cx="1620" cy="380"/>
          </a:xfrm>
        </p:grpSpPr>
        <p:sp>
          <p:nvSpPr>
            <p:cNvPr id="12301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50385 w 686"/>
                <a:gd name="T1" fmla="*/ 9809 h 161"/>
                <a:gd name="T2" fmla="*/ 48607 w 686"/>
                <a:gd name="T3" fmla="*/ 11794 h 161"/>
                <a:gd name="T4" fmla="*/ 1778 w 686"/>
                <a:gd name="T5" fmla="*/ 11794 h 161"/>
                <a:gd name="T6" fmla="*/ 0 w 686"/>
                <a:gd name="T7" fmla="*/ 9809 h 161"/>
                <a:gd name="T8" fmla="*/ 0 w 686"/>
                <a:gd name="T9" fmla="*/ 1983 h 161"/>
                <a:gd name="T10" fmla="*/ 1778 w 686"/>
                <a:gd name="T11" fmla="*/ 0 h 161"/>
                <a:gd name="T12" fmla="*/ 48607 w 686"/>
                <a:gd name="T13" fmla="*/ 0 h 161"/>
                <a:gd name="T14" fmla="*/ 50385 w 686"/>
                <a:gd name="T15" fmla="*/ 1983 h 161"/>
                <a:gd name="T16" fmla="*/ 50385 w 686"/>
                <a:gd name="T17" fmla="*/ 9809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2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49329 w 679"/>
                <a:gd name="T1" fmla="*/ 8887 h 144"/>
                <a:gd name="T2" fmla="*/ 47576 w 679"/>
                <a:gd name="T3" fmla="*/ 10571 h 144"/>
                <a:gd name="T4" fmla="*/ 1661 w 679"/>
                <a:gd name="T5" fmla="*/ 10571 h 144"/>
                <a:gd name="T6" fmla="*/ 0 w 679"/>
                <a:gd name="T7" fmla="*/ 8887 h 144"/>
                <a:gd name="T8" fmla="*/ 0 w 679"/>
                <a:gd name="T9" fmla="*/ 1778 h 144"/>
                <a:gd name="T10" fmla="*/ 1661 w 679"/>
                <a:gd name="T11" fmla="*/ 0 h 144"/>
                <a:gd name="T12" fmla="*/ 47576 w 679"/>
                <a:gd name="T13" fmla="*/ 0 h 144"/>
                <a:gd name="T14" fmla="*/ 49329 w 679"/>
                <a:gd name="T15" fmla="*/ 1778 h 144"/>
                <a:gd name="T16" fmla="*/ 49329 w 679"/>
                <a:gd name="T17" fmla="*/ 888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3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45640 w 667"/>
                <a:gd name="T1" fmla="*/ 7951 h 131"/>
                <a:gd name="T2" fmla="*/ 44052 w 667"/>
                <a:gd name="T3" fmla="*/ 9570 h 131"/>
                <a:gd name="T4" fmla="*/ 1588 w 667"/>
                <a:gd name="T5" fmla="*/ 9570 h 131"/>
                <a:gd name="T6" fmla="*/ 0 w 667"/>
                <a:gd name="T7" fmla="*/ 7951 h 131"/>
                <a:gd name="T8" fmla="*/ 0 w 667"/>
                <a:gd name="T9" fmla="*/ 1613 h 131"/>
                <a:gd name="T10" fmla="*/ 1588 w 667"/>
                <a:gd name="T11" fmla="*/ 0 h 131"/>
                <a:gd name="T12" fmla="*/ 44052 w 667"/>
                <a:gd name="T13" fmla="*/ 0 h 131"/>
                <a:gd name="T14" fmla="*/ 45640 w 667"/>
                <a:gd name="T15" fmla="*/ 1613 h 131"/>
                <a:gd name="T16" fmla="*/ 45640 w 667"/>
                <a:gd name="T17" fmla="*/ 7951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295" name="Text Box 24"/>
          <p:cNvSpPr txBox="1">
            <a:spLocks noChangeArrowheads="1"/>
          </p:cNvSpPr>
          <p:nvPr/>
        </p:nvSpPr>
        <p:spPr bwMode="auto">
          <a:xfrm>
            <a:off x="5770563" y="2082800"/>
            <a:ext cx="25463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Interface</a:t>
            </a:r>
            <a:r>
              <a:rPr lang="zh-CN" altLang="en-US" sz="1600">
                <a:solidFill>
                  <a:schemeClr val="bg1"/>
                </a:solidFill>
                <a:ea typeface="微软雅黑" pitchFamily="34" charset="-122"/>
              </a:rPr>
              <a:t>：</a:t>
            </a:r>
            <a:endParaRPr lang="en-US" altLang="zh-CN" sz="1600">
              <a:solidFill>
                <a:schemeClr val="bg1"/>
              </a:solidFill>
              <a:ea typeface="微软雅黑" pitchFamily="34" charset="-122"/>
            </a:endParaRPr>
          </a:p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4xRJ11 FXO Interfaces for PSTN</a:t>
            </a:r>
            <a:endParaRPr lang="zh-CN" altLang="en-US" sz="1600">
              <a:solidFill>
                <a:schemeClr val="bg1"/>
              </a:solidFill>
              <a:ea typeface="微软雅黑" pitchFamily="34" charset="-122"/>
            </a:endParaRPr>
          </a:p>
        </p:txBody>
      </p:sp>
      <p:grpSp>
        <p:nvGrpSpPr>
          <p:cNvPr id="12296" name="Group 3"/>
          <p:cNvGrpSpPr>
            <a:grpSpLocks/>
          </p:cNvGrpSpPr>
          <p:nvPr/>
        </p:nvGrpSpPr>
        <p:grpSpPr bwMode="auto">
          <a:xfrm>
            <a:off x="5724525" y="3255963"/>
            <a:ext cx="2663825" cy="1030287"/>
            <a:chOff x="0" y="0"/>
            <a:chExt cx="1620" cy="380"/>
          </a:xfrm>
        </p:grpSpPr>
        <p:sp>
          <p:nvSpPr>
            <p:cNvPr id="12298" name="Freeform 15"/>
            <p:cNvSpPr>
              <a:spLocks/>
            </p:cNvSpPr>
            <p:nvPr/>
          </p:nvSpPr>
          <p:spPr bwMode="auto">
            <a:xfrm>
              <a:off x="0" y="0"/>
              <a:ext cx="1620" cy="380"/>
            </a:xfrm>
            <a:custGeom>
              <a:avLst/>
              <a:gdLst>
                <a:gd name="T0" fmla="*/ 50385 w 686"/>
                <a:gd name="T1" fmla="*/ 9809 h 161"/>
                <a:gd name="T2" fmla="*/ 48607 w 686"/>
                <a:gd name="T3" fmla="*/ 11794 h 161"/>
                <a:gd name="T4" fmla="*/ 1778 w 686"/>
                <a:gd name="T5" fmla="*/ 11794 h 161"/>
                <a:gd name="T6" fmla="*/ 0 w 686"/>
                <a:gd name="T7" fmla="*/ 9809 h 161"/>
                <a:gd name="T8" fmla="*/ 0 w 686"/>
                <a:gd name="T9" fmla="*/ 1983 h 161"/>
                <a:gd name="T10" fmla="*/ 1778 w 686"/>
                <a:gd name="T11" fmla="*/ 0 h 161"/>
                <a:gd name="T12" fmla="*/ 48607 w 686"/>
                <a:gd name="T13" fmla="*/ 0 h 161"/>
                <a:gd name="T14" fmla="*/ 50385 w 686"/>
                <a:gd name="T15" fmla="*/ 1983 h 161"/>
                <a:gd name="T16" fmla="*/ 50385 w 686"/>
                <a:gd name="T17" fmla="*/ 9809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6"/>
                <a:gd name="T28" fmla="*/ 0 h 161"/>
                <a:gd name="T29" fmla="*/ 686 w 686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6" h="161">
                  <a:moveTo>
                    <a:pt x="686" y="134"/>
                  </a:moveTo>
                  <a:cubicBezTo>
                    <a:pt x="686" y="149"/>
                    <a:pt x="675" y="161"/>
                    <a:pt x="662" y="161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11" y="161"/>
                    <a:pt x="0" y="149"/>
                    <a:pt x="0" y="13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1" y="0"/>
                    <a:pt x="24" y="0"/>
                  </a:cubicBezTo>
                  <a:cubicBezTo>
                    <a:pt x="662" y="0"/>
                    <a:pt x="662" y="0"/>
                    <a:pt x="662" y="0"/>
                  </a:cubicBezTo>
                  <a:cubicBezTo>
                    <a:pt x="675" y="0"/>
                    <a:pt x="686" y="12"/>
                    <a:pt x="686" y="27"/>
                  </a:cubicBezTo>
                  <a:lnTo>
                    <a:pt x="686" y="134"/>
                  </a:lnTo>
                  <a:close/>
                </a:path>
              </a:pathLst>
            </a:custGeom>
            <a:gradFill rotWithShape="1">
              <a:gsLst>
                <a:gs pos="0">
                  <a:srgbClr val="CECECE"/>
                </a:gs>
                <a:gs pos="100000">
                  <a:srgbClr val="B2B2B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99" name="Freeform 16"/>
            <p:cNvSpPr>
              <a:spLocks/>
            </p:cNvSpPr>
            <p:nvPr/>
          </p:nvSpPr>
          <p:spPr bwMode="auto">
            <a:xfrm>
              <a:off x="9" y="9"/>
              <a:ext cx="1600" cy="340"/>
            </a:xfrm>
            <a:custGeom>
              <a:avLst/>
              <a:gdLst>
                <a:gd name="T0" fmla="*/ 49329 w 679"/>
                <a:gd name="T1" fmla="*/ 8887 h 144"/>
                <a:gd name="T2" fmla="*/ 47576 w 679"/>
                <a:gd name="T3" fmla="*/ 10571 h 144"/>
                <a:gd name="T4" fmla="*/ 1661 w 679"/>
                <a:gd name="T5" fmla="*/ 10571 h 144"/>
                <a:gd name="T6" fmla="*/ 0 w 679"/>
                <a:gd name="T7" fmla="*/ 8887 h 144"/>
                <a:gd name="T8" fmla="*/ 0 w 679"/>
                <a:gd name="T9" fmla="*/ 1778 h 144"/>
                <a:gd name="T10" fmla="*/ 1661 w 679"/>
                <a:gd name="T11" fmla="*/ 0 h 144"/>
                <a:gd name="T12" fmla="*/ 47576 w 679"/>
                <a:gd name="T13" fmla="*/ 0 h 144"/>
                <a:gd name="T14" fmla="*/ 49329 w 679"/>
                <a:gd name="T15" fmla="*/ 1778 h 144"/>
                <a:gd name="T16" fmla="*/ 49329 w 679"/>
                <a:gd name="T17" fmla="*/ 8887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9"/>
                <a:gd name="T28" fmla="*/ 0 h 144"/>
                <a:gd name="T29" fmla="*/ 679 w 67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9" h="144">
                  <a:moveTo>
                    <a:pt x="679" y="121"/>
                  </a:moveTo>
                  <a:cubicBezTo>
                    <a:pt x="679" y="134"/>
                    <a:pt x="669" y="144"/>
                    <a:pt x="655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69" y="0"/>
                    <a:pt x="679" y="11"/>
                    <a:pt x="679" y="24"/>
                  </a:cubicBezTo>
                  <a:lnTo>
                    <a:pt x="679" y="121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D2D2D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0" name="Freeform 17"/>
            <p:cNvSpPr>
              <a:spLocks/>
            </p:cNvSpPr>
            <p:nvPr/>
          </p:nvSpPr>
          <p:spPr bwMode="auto">
            <a:xfrm>
              <a:off x="24" y="26"/>
              <a:ext cx="1553" cy="309"/>
            </a:xfrm>
            <a:custGeom>
              <a:avLst/>
              <a:gdLst>
                <a:gd name="T0" fmla="*/ 45640 w 667"/>
                <a:gd name="T1" fmla="*/ 7951 h 131"/>
                <a:gd name="T2" fmla="*/ 44052 w 667"/>
                <a:gd name="T3" fmla="*/ 9570 h 131"/>
                <a:gd name="T4" fmla="*/ 1588 w 667"/>
                <a:gd name="T5" fmla="*/ 9570 h 131"/>
                <a:gd name="T6" fmla="*/ 0 w 667"/>
                <a:gd name="T7" fmla="*/ 7951 h 131"/>
                <a:gd name="T8" fmla="*/ 0 w 667"/>
                <a:gd name="T9" fmla="*/ 1613 h 131"/>
                <a:gd name="T10" fmla="*/ 1588 w 667"/>
                <a:gd name="T11" fmla="*/ 0 h 131"/>
                <a:gd name="T12" fmla="*/ 44052 w 667"/>
                <a:gd name="T13" fmla="*/ 0 h 131"/>
                <a:gd name="T14" fmla="*/ 45640 w 667"/>
                <a:gd name="T15" fmla="*/ 1613 h 131"/>
                <a:gd name="T16" fmla="*/ 45640 w 667"/>
                <a:gd name="T17" fmla="*/ 7951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7"/>
                <a:gd name="T28" fmla="*/ 0 h 131"/>
                <a:gd name="T29" fmla="*/ 667 w 667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7" h="131">
                  <a:moveTo>
                    <a:pt x="667" y="109"/>
                  </a:moveTo>
                  <a:cubicBezTo>
                    <a:pt x="667" y="121"/>
                    <a:pt x="657" y="131"/>
                    <a:pt x="644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0" y="131"/>
                    <a:pt x="0" y="121"/>
                    <a:pt x="0" y="10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57" y="0"/>
                    <a:pt x="667" y="10"/>
                    <a:pt x="667" y="22"/>
                  </a:cubicBezTo>
                  <a:lnTo>
                    <a:pt x="667" y="109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297" name="Text Box 24"/>
          <p:cNvSpPr txBox="1">
            <a:spLocks noChangeArrowheads="1"/>
          </p:cNvSpPr>
          <p:nvPr/>
        </p:nvSpPr>
        <p:spPr bwMode="auto">
          <a:xfrm>
            <a:off x="5770563" y="3405188"/>
            <a:ext cx="2447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Applicable Models</a:t>
            </a:r>
            <a:r>
              <a:rPr lang="zh-CN" altLang="en-US" sz="1600">
                <a:solidFill>
                  <a:schemeClr val="bg1"/>
                </a:solidFill>
                <a:ea typeface="微软雅黑" pitchFamily="34" charset="-122"/>
              </a:rPr>
              <a:t>：</a:t>
            </a:r>
            <a:endParaRPr lang="en-US" altLang="zh-CN" sz="1600">
              <a:solidFill>
                <a:schemeClr val="bg1"/>
              </a:solidFill>
              <a:ea typeface="微软雅黑" pitchFamily="34" charset="-122"/>
            </a:endParaRPr>
          </a:p>
          <a:p>
            <a:pPr>
              <a:buFont typeface="Arial" charset="0"/>
              <a:buNone/>
            </a:pPr>
            <a:r>
              <a:rPr lang="en-US" altLang="zh-CN" sz="1600">
                <a:solidFill>
                  <a:schemeClr val="bg1"/>
                </a:solidFill>
                <a:ea typeface="微软雅黑" pitchFamily="34" charset="-122"/>
              </a:rPr>
              <a:t>U50/U100(Slot1&amp;Slot2)</a:t>
            </a:r>
            <a:endParaRPr lang="zh-CN" altLang="en-US" sz="1600">
              <a:solidFill>
                <a:schemeClr val="bg1"/>
              </a:solidFill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演示设计">
  <a:themeElements>
    <a:clrScheme name="演示设计 7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5B8CC1"/>
      </a:accent1>
      <a:accent2>
        <a:srgbClr val="2A5682"/>
      </a:accent2>
      <a:accent3>
        <a:srgbClr val="FFFFFF"/>
      </a:accent3>
      <a:accent4>
        <a:srgbClr val="000000"/>
      </a:accent4>
      <a:accent5>
        <a:srgbClr val="B5C5DD"/>
      </a:accent5>
      <a:accent6>
        <a:srgbClr val="254D75"/>
      </a:accent6>
      <a:hlink>
        <a:srgbClr val="002850"/>
      </a:hlink>
      <a:folHlink>
        <a:srgbClr val="66B2FE"/>
      </a:folHlink>
    </a:clrScheme>
    <a:fontScheme name="演示设计">
      <a:majorFont>
        <a:latin typeface="Arial"/>
        <a:ea typeface="黑体"/>
        <a:cs typeface=""/>
      </a:majorFont>
      <a:minorFont>
        <a:latin typeface="Arial"/>
        <a:ea typeface="华文细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华文细黑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华文细黑" pitchFamily="2" charset="-122"/>
          </a:defRPr>
        </a:defPPr>
      </a:lstStyle>
    </a:lnDef>
  </a:objectDefaults>
  <a:extraClrSchemeLst>
    <a:extraClrScheme>
      <a:clrScheme name="演示设计 1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DFE0BE"/>
        </a:accent1>
        <a:accent2>
          <a:srgbClr val="D1D46B"/>
        </a:accent2>
        <a:accent3>
          <a:srgbClr val="FFFFFF"/>
        </a:accent3>
        <a:accent4>
          <a:srgbClr val="000000"/>
        </a:accent4>
        <a:accent5>
          <a:srgbClr val="ECEDDB"/>
        </a:accent5>
        <a:accent6>
          <a:srgbClr val="BDC060"/>
        </a:accent6>
        <a:hlink>
          <a:srgbClr val="3A3B11"/>
        </a:hlink>
        <a:folHlink>
          <a:srgbClr val="EAEBB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演示设计 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0517"/>
        </a:accent1>
        <a:accent2>
          <a:srgbClr val="BC000D"/>
        </a:accent2>
        <a:accent3>
          <a:srgbClr val="FFFFFF"/>
        </a:accent3>
        <a:accent4>
          <a:srgbClr val="000000"/>
        </a:accent4>
        <a:accent5>
          <a:srgbClr val="FFAAAB"/>
        </a:accent5>
        <a:accent6>
          <a:srgbClr val="AA000B"/>
        </a:accent6>
        <a:hlink>
          <a:srgbClr val="3A0004"/>
        </a:hlink>
        <a:folHlink>
          <a:srgbClr val="FF757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演示设计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F59B8"/>
        </a:accent1>
        <a:accent2>
          <a:srgbClr val="884183"/>
        </a:accent2>
        <a:accent3>
          <a:srgbClr val="FFFFFF"/>
        </a:accent3>
        <a:accent4>
          <a:srgbClr val="000000"/>
        </a:accent4>
        <a:accent5>
          <a:srgbClr val="DCB5D8"/>
        </a:accent5>
        <a:accent6>
          <a:srgbClr val="7B3A76"/>
        </a:accent6>
        <a:hlink>
          <a:srgbClr val="371535"/>
        </a:hlink>
        <a:folHlink>
          <a:srgbClr val="D99FD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演示设计 4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B2B2B2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555555"/>
        </a:accent6>
        <a:hlink>
          <a:srgbClr val="1C1C1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演示设计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00"/>
        </a:accent1>
        <a:accent2>
          <a:srgbClr val="FF8A15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E77D12"/>
        </a:accent6>
        <a:hlink>
          <a:srgbClr val="463900"/>
        </a:hlink>
        <a:folHlink>
          <a:srgbClr val="FFF0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演示设计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9021"/>
        </a:accent1>
        <a:accent2>
          <a:srgbClr val="DA5800"/>
        </a:accent2>
        <a:accent3>
          <a:srgbClr val="FFFFFF"/>
        </a:accent3>
        <a:accent4>
          <a:srgbClr val="000000"/>
        </a:accent4>
        <a:accent5>
          <a:srgbClr val="FFC6AB"/>
        </a:accent5>
        <a:accent6>
          <a:srgbClr val="C54F00"/>
        </a:accent6>
        <a:hlink>
          <a:srgbClr val="963D00"/>
        </a:hlink>
        <a:folHlink>
          <a:srgbClr val="FFC78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演示设计 7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5B8CC1"/>
        </a:accent1>
        <a:accent2>
          <a:srgbClr val="2A5682"/>
        </a:accent2>
        <a:accent3>
          <a:srgbClr val="FFFFFF"/>
        </a:accent3>
        <a:accent4>
          <a:srgbClr val="000000"/>
        </a:accent4>
        <a:accent5>
          <a:srgbClr val="B5C5DD"/>
        </a:accent5>
        <a:accent6>
          <a:srgbClr val="254D75"/>
        </a:accent6>
        <a:hlink>
          <a:srgbClr val="002850"/>
        </a:hlink>
        <a:folHlink>
          <a:srgbClr val="66B2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演示设计 8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6FC01E"/>
        </a:accent1>
        <a:accent2>
          <a:srgbClr val="4F7913"/>
        </a:accent2>
        <a:accent3>
          <a:srgbClr val="FFFFFF"/>
        </a:accent3>
        <a:accent4>
          <a:srgbClr val="000000"/>
        </a:accent4>
        <a:accent5>
          <a:srgbClr val="BBDCAB"/>
        </a:accent5>
        <a:accent6>
          <a:srgbClr val="476D10"/>
        </a:accent6>
        <a:hlink>
          <a:srgbClr val="26420A"/>
        </a:hlink>
        <a:folHlink>
          <a:srgbClr val="ADE97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演示设计1">
  <a:themeElements>
    <a:clrScheme name="演示设计1 7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5B8CC1"/>
      </a:accent1>
      <a:accent2>
        <a:srgbClr val="2A5682"/>
      </a:accent2>
      <a:accent3>
        <a:srgbClr val="FFFFFF"/>
      </a:accent3>
      <a:accent4>
        <a:srgbClr val="000000"/>
      </a:accent4>
      <a:accent5>
        <a:srgbClr val="B5C5DD"/>
      </a:accent5>
      <a:accent6>
        <a:srgbClr val="254D75"/>
      </a:accent6>
      <a:hlink>
        <a:srgbClr val="002850"/>
      </a:hlink>
      <a:folHlink>
        <a:srgbClr val="66B2FE"/>
      </a:folHlink>
    </a:clrScheme>
    <a:fontScheme name="演示设计1">
      <a:majorFont>
        <a:latin typeface="Arial"/>
        <a:ea typeface="黑体"/>
        <a:cs typeface=""/>
      </a:majorFont>
      <a:minorFont>
        <a:latin typeface="Arial"/>
        <a:ea typeface="华文细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华文细黑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华文细黑" pitchFamily="2" charset="-122"/>
          </a:defRPr>
        </a:defPPr>
      </a:lstStyle>
    </a:lnDef>
  </a:objectDefaults>
  <a:extraClrSchemeLst>
    <a:extraClrScheme>
      <a:clrScheme name="演示设计1 1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DFE0BE"/>
        </a:accent1>
        <a:accent2>
          <a:srgbClr val="D1D46B"/>
        </a:accent2>
        <a:accent3>
          <a:srgbClr val="FFFFFF"/>
        </a:accent3>
        <a:accent4>
          <a:srgbClr val="000000"/>
        </a:accent4>
        <a:accent5>
          <a:srgbClr val="ECEDDB"/>
        </a:accent5>
        <a:accent6>
          <a:srgbClr val="BDC060"/>
        </a:accent6>
        <a:hlink>
          <a:srgbClr val="3A3B11"/>
        </a:hlink>
        <a:folHlink>
          <a:srgbClr val="EAEBB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演示设计1 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0517"/>
        </a:accent1>
        <a:accent2>
          <a:srgbClr val="BC000D"/>
        </a:accent2>
        <a:accent3>
          <a:srgbClr val="FFFFFF"/>
        </a:accent3>
        <a:accent4>
          <a:srgbClr val="000000"/>
        </a:accent4>
        <a:accent5>
          <a:srgbClr val="FFAAAB"/>
        </a:accent5>
        <a:accent6>
          <a:srgbClr val="AA000B"/>
        </a:accent6>
        <a:hlink>
          <a:srgbClr val="3A0004"/>
        </a:hlink>
        <a:folHlink>
          <a:srgbClr val="FF757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演示设计1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F59B8"/>
        </a:accent1>
        <a:accent2>
          <a:srgbClr val="884183"/>
        </a:accent2>
        <a:accent3>
          <a:srgbClr val="FFFFFF"/>
        </a:accent3>
        <a:accent4>
          <a:srgbClr val="000000"/>
        </a:accent4>
        <a:accent5>
          <a:srgbClr val="DCB5D8"/>
        </a:accent5>
        <a:accent6>
          <a:srgbClr val="7B3A76"/>
        </a:accent6>
        <a:hlink>
          <a:srgbClr val="371535"/>
        </a:hlink>
        <a:folHlink>
          <a:srgbClr val="D99FD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演示设计1 4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B2B2B2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555555"/>
        </a:accent6>
        <a:hlink>
          <a:srgbClr val="1C1C1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演示设计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00"/>
        </a:accent1>
        <a:accent2>
          <a:srgbClr val="FF8A15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E77D12"/>
        </a:accent6>
        <a:hlink>
          <a:srgbClr val="463900"/>
        </a:hlink>
        <a:folHlink>
          <a:srgbClr val="FFF0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演示设计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9021"/>
        </a:accent1>
        <a:accent2>
          <a:srgbClr val="DA5800"/>
        </a:accent2>
        <a:accent3>
          <a:srgbClr val="FFFFFF"/>
        </a:accent3>
        <a:accent4>
          <a:srgbClr val="000000"/>
        </a:accent4>
        <a:accent5>
          <a:srgbClr val="FFC6AB"/>
        </a:accent5>
        <a:accent6>
          <a:srgbClr val="C54F00"/>
        </a:accent6>
        <a:hlink>
          <a:srgbClr val="963D00"/>
        </a:hlink>
        <a:folHlink>
          <a:srgbClr val="FFC78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演示设计1 7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5B8CC1"/>
        </a:accent1>
        <a:accent2>
          <a:srgbClr val="2A5682"/>
        </a:accent2>
        <a:accent3>
          <a:srgbClr val="FFFFFF"/>
        </a:accent3>
        <a:accent4>
          <a:srgbClr val="000000"/>
        </a:accent4>
        <a:accent5>
          <a:srgbClr val="B5C5DD"/>
        </a:accent5>
        <a:accent6>
          <a:srgbClr val="254D75"/>
        </a:accent6>
        <a:hlink>
          <a:srgbClr val="002850"/>
        </a:hlink>
        <a:folHlink>
          <a:srgbClr val="66B2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演示设计1 8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6FC01E"/>
        </a:accent1>
        <a:accent2>
          <a:srgbClr val="4F7913"/>
        </a:accent2>
        <a:accent3>
          <a:srgbClr val="FFFFFF"/>
        </a:accent3>
        <a:accent4>
          <a:srgbClr val="000000"/>
        </a:accent4>
        <a:accent5>
          <a:srgbClr val="BBDCAB"/>
        </a:accent5>
        <a:accent6>
          <a:srgbClr val="476D10"/>
        </a:accent6>
        <a:hlink>
          <a:srgbClr val="26420A"/>
        </a:hlink>
        <a:folHlink>
          <a:srgbClr val="ADE97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演示设计">
  <a:themeElements>
    <a:clrScheme name="1_演示设计 7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5B8CC1"/>
      </a:accent1>
      <a:accent2>
        <a:srgbClr val="2A5682"/>
      </a:accent2>
      <a:accent3>
        <a:srgbClr val="FFFFFF"/>
      </a:accent3>
      <a:accent4>
        <a:srgbClr val="000000"/>
      </a:accent4>
      <a:accent5>
        <a:srgbClr val="B5C5DD"/>
      </a:accent5>
      <a:accent6>
        <a:srgbClr val="254D75"/>
      </a:accent6>
      <a:hlink>
        <a:srgbClr val="002850"/>
      </a:hlink>
      <a:folHlink>
        <a:srgbClr val="66B2FE"/>
      </a:folHlink>
    </a:clrScheme>
    <a:fontScheme name="1_演示设计">
      <a:majorFont>
        <a:latin typeface="Arial"/>
        <a:ea typeface="黑体"/>
        <a:cs typeface=""/>
      </a:majorFont>
      <a:minorFont>
        <a:latin typeface="Arial"/>
        <a:ea typeface="华文细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华文细黑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华文细黑" pitchFamily="2" charset="-122"/>
          </a:defRPr>
        </a:defPPr>
      </a:lstStyle>
    </a:lnDef>
  </a:objectDefaults>
  <a:extraClrSchemeLst>
    <a:extraClrScheme>
      <a:clrScheme name="1_演示设计 1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DFE0BE"/>
        </a:accent1>
        <a:accent2>
          <a:srgbClr val="D1D46B"/>
        </a:accent2>
        <a:accent3>
          <a:srgbClr val="FFFFFF"/>
        </a:accent3>
        <a:accent4>
          <a:srgbClr val="000000"/>
        </a:accent4>
        <a:accent5>
          <a:srgbClr val="ECEDDB"/>
        </a:accent5>
        <a:accent6>
          <a:srgbClr val="BDC060"/>
        </a:accent6>
        <a:hlink>
          <a:srgbClr val="3A3B11"/>
        </a:hlink>
        <a:folHlink>
          <a:srgbClr val="EAEBB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演示设计 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0517"/>
        </a:accent1>
        <a:accent2>
          <a:srgbClr val="BC000D"/>
        </a:accent2>
        <a:accent3>
          <a:srgbClr val="FFFFFF"/>
        </a:accent3>
        <a:accent4>
          <a:srgbClr val="000000"/>
        </a:accent4>
        <a:accent5>
          <a:srgbClr val="FFAAAB"/>
        </a:accent5>
        <a:accent6>
          <a:srgbClr val="AA000B"/>
        </a:accent6>
        <a:hlink>
          <a:srgbClr val="3A0004"/>
        </a:hlink>
        <a:folHlink>
          <a:srgbClr val="FF757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演示设计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F59B8"/>
        </a:accent1>
        <a:accent2>
          <a:srgbClr val="884183"/>
        </a:accent2>
        <a:accent3>
          <a:srgbClr val="FFFFFF"/>
        </a:accent3>
        <a:accent4>
          <a:srgbClr val="000000"/>
        </a:accent4>
        <a:accent5>
          <a:srgbClr val="DCB5D8"/>
        </a:accent5>
        <a:accent6>
          <a:srgbClr val="7B3A76"/>
        </a:accent6>
        <a:hlink>
          <a:srgbClr val="371535"/>
        </a:hlink>
        <a:folHlink>
          <a:srgbClr val="D99FD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演示设计 4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B2B2B2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555555"/>
        </a:accent6>
        <a:hlink>
          <a:srgbClr val="1C1C1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演示设计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00"/>
        </a:accent1>
        <a:accent2>
          <a:srgbClr val="FF8A15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E77D12"/>
        </a:accent6>
        <a:hlink>
          <a:srgbClr val="463900"/>
        </a:hlink>
        <a:folHlink>
          <a:srgbClr val="FFF0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演示设计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9021"/>
        </a:accent1>
        <a:accent2>
          <a:srgbClr val="DA5800"/>
        </a:accent2>
        <a:accent3>
          <a:srgbClr val="FFFFFF"/>
        </a:accent3>
        <a:accent4>
          <a:srgbClr val="000000"/>
        </a:accent4>
        <a:accent5>
          <a:srgbClr val="FFC6AB"/>
        </a:accent5>
        <a:accent6>
          <a:srgbClr val="C54F00"/>
        </a:accent6>
        <a:hlink>
          <a:srgbClr val="963D00"/>
        </a:hlink>
        <a:folHlink>
          <a:srgbClr val="FFC78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演示设计 7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5B8CC1"/>
        </a:accent1>
        <a:accent2>
          <a:srgbClr val="2A5682"/>
        </a:accent2>
        <a:accent3>
          <a:srgbClr val="FFFFFF"/>
        </a:accent3>
        <a:accent4>
          <a:srgbClr val="000000"/>
        </a:accent4>
        <a:accent5>
          <a:srgbClr val="B5C5DD"/>
        </a:accent5>
        <a:accent6>
          <a:srgbClr val="254D75"/>
        </a:accent6>
        <a:hlink>
          <a:srgbClr val="002850"/>
        </a:hlink>
        <a:folHlink>
          <a:srgbClr val="66B2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演示设计 8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6FC01E"/>
        </a:accent1>
        <a:accent2>
          <a:srgbClr val="4F7913"/>
        </a:accent2>
        <a:accent3>
          <a:srgbClr val="FFFFFF"/>
        </a:accent3>
        <a:accent4>
          <a:srgbClr val="000000"/>
        </a:accent4>
        <a:accent5>
          <a:srgbClr val="BBDCAB"/>
        </a:accent5>
        <a:accent6>
          <a:srgbClr val="476D10"/>
        </a:accent6>
        <a:hlink>
          <a:srgbClr val="26420A"/>
        </a:hlink>
        <a:folHlink>
          <a:srgbClr val="ADE97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</TotalTime>
  <Pages>0</Pages>
  <Words>435</Words>
  <Characters>0</Characters>
  <Application>Microsoft Office PowerPoint</Application>
  <DocSecurity>0</DocSecurity>
  <PresentationFormat>On-screen Show (4:3)</PresentationFormat>
  <Lines>0</Lines>
  <Paragraphs>157</Paragraphs>
  <Slides>26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宋体</vt:lpstr>
      <vt:lpstr>黑体</vt:lpstr>
      <vt:lpstr>华文细黑</vt:lpstr>
      <vt:lpstr>Wingdings</vt:lpstr>
      <vt:lpstr>MS UI Gothic</vt:lpstr>
      <vt:lpstr>微软雅黑</vt:lpstr>
      <vt:lpstr>演示设计</vt:lpstr>
      <vt:lpstr>演示设计1</vt:lpstr>
      <vt:lpstr>1_演示设计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LinksUpToDate>false</LinksUpToDate>
  <CharactersWithSpaces>0</CharactersWithSpaces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liyan</dc:creator>
  <cp:lastModifiedBy>dqn10</cp:lastModifiedBy>
  <cp:revision>611</cp:revision>
  <cp:lastPrinted>1899-12-30T00:00:00Z</cp:lastPrinted>
  <dcterms:created xsi:type="dcterms:W3CDTF">2008-05-06T01:42:58Z</dcterms:created>
  <dcterms:modified xsi:type="dcterms:W3CDTF">2014-08-12T13:56:40Z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2052-9.1.0.4567</vt:lpwstr>
  </property>
</Properties>
</file>